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1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1676400"/>
            <a:ext cx="8229600" cy="762000"/>
          </a:xfrm>
        </p:spPr>
        <p:txBody>
          <a:bodyPr>
            <a:normAutofit/>
          </a:bodyPr>
          <a:lstStyle/>
          <a:p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Apti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Mind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6629400" y="1905000"/>
            <a:ext cx="2114550" cy="304800"/>
          </a:xfrm>
          <a:prstGeom prst="rect">
            <a:avLst/>
          </a:prstGeom>
          <a:solidFill>
            <a:srgbClr val="FFFF00">
              <a:alpha val="76862"/>
            </a:srgbClr>
          </a:solidFill>
          <a:ln w="25400">
            <a:solidFill>
              <a:srgbClr val="70B81A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ts val="275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Calibri" pitchFamily="34" charset="0"/>
                <a:cs typeface="Arial" pitchFamily="34" charset="0"/>
              </a:rPr>
              <a:t>Date: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lang="en-US" sz="1600" dirty="0">
                <a:latin typeface="Calibri" pitchFamily="34" charset="0"/>
                <a:cs typeface="Arial" pitchFamily="34" charset="0"/>
              </a:rPr>
              <a:t>18/01/2022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2438400"/>
            <a:ext cx="3371850" cy="37242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2362200"/>
            <a:ext cx="2981325" cy="38957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016125"/>
            <a:ext cx="6172200" cy="612775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Workshop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O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n React JS</a:t>
            </a:r>
            <a:b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en-US" sz="2800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6858000" y="2133600"/>
            <a:ext cx="2114550" cy="304800"/>
          </a:xfrm>
          <a:prstGeom prst="rect">
            <a:avLst/>
          </a:prstGeom>
          <a:solidFill>
            <a:srgbClr val="FFFF00">
              <a:alpha val="76862"/>
            </a:srgbClr>
          </a:solidFill>
          <a:ln w="25400">
            <a:solidFill>
              <a:srgbClr val="70B81A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ts val="275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Calibri" pitchFamily="34" charset="0"/>
                <a:cs typeface="Arial" pitchFamily="34" charset="0"/>
              </a:rPr>
              <a:t>Date: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lang="en-US" sz="1600" dirty="0" smtClean="0">
                <a:latin typeface="Calibri" pitchFamily="34" charset="0"/>
                <a:cs typeface="Arial" pitchFamily="34" charset="0"/>
              </a:rPr>
              <a:t>10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/12/2021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2819400"/>
            <a:ext cx="3605213" cy="36196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057400"/>
            <a:ext cx="4953000" cy="6858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LATEX Workshop </a:t>
            </a:r>
            <a:b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en-US" sz="2800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867400" y="2057400"/>
            <a:ext cx="2114550" cy="304800"/>
          </a:xfrm>
          <a:prstGeom prst="rect">
            <a:avLst/>
          </a:prstGeom>
          <a:solidFill>
            <a:srgbClr val="FFFF00">
              <a:alpha val="76862"/>
            </a:srgbClr>
          </a:solidFill>
          <a:ln w="25400">
            <a:solidFill>
              <a:srgbClr val="70B81A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ts val="275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Calibri" pitchFamily="34" charset="0"/>
                <a:cs typeface="Arial" pitchFamily="34" charset="0"/>
              </a:rPr>
              <a:t>Date: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lang="en-US" sz="1600" dirty="0" smtClean="0">
                <a:latin typeface="Calibri" pitchFamily="34" charset="0"/>
                <a:cs typeface="Arial" pitchFamily="34" charset="0"/>
              </a:rPr>
              <a:t>4/9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/2021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2590800"/>
            <a:ext cx="2314575" cy="399146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057400"/>
            <a:ext cx="4953000" cy="6858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Power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Y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our Path</a:t>
            </a:r>
            <a:b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en-US" sz="2800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867400" y="2057400"/>
            <a:ext cx="2114550" cy="304800"/>
          </a:xfrm>
          <a:prstGeom prst="rect">
            <a:avLst/>
          </a:prstGeom>
          <a:solidFill>
            <a:srgbClr val="FFFF00">
              <a:alpha val="76862"/>
            </a:srgbClr>
          </a:solidFill>
          <a:ln w="25400">
            <a:solidFill>
              <a:srgbClr val="70B81A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ts val="275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Calibri" pitchFamily="34" charset="0"/>
                <a:cs typeface="Arial" pitchFamily="34" charset="0"/>
              </a:rPr>
              <a:t>Date: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lang="en-US" sz="1600" dirty="0" smtClean="0">
                <a:latin typeface="Calibri" pitchFamily="34" charset="0"/>
                <a:cs typeface="Arial" pitchFamily="34" charset="0"/>
              </a:rPr>
              <a:t>6/11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/2021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400300"/>
            <a:ext cx="4135274" cy="427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909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1752600"/>
            <a:ext cx="6934200" cy="4525963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r>
              <a:rPr lang="en-US" sz="1800" dirty="0"/>
              <a:t>At a special event conducted at the Raj </a:t>
            </a:r>
            <a:r>
              <a:rPr lang="en-US" sz="1800" dirty="0" err="1"/>
              <a:t>Bhavan</a:t>
            </a:r>
            <a:r>
              <a:rPr lang="en-US" sz="1800" dirty="0"/>
              <a:t> in </a:t>
            </a:r>
            <a:r>
              <a:rPr lang="en-US" sz="1800" dirty="0" smtClean="0"/>
              <a:t>Hyderabad </a:t>
            </a:r>
            <a:r>
              <a:rPr lang="en-US" sz="1800" dirty="0"/>
              <a:t>on May 29, 2022, Telangana Governor </a:t>
            </a:r>
            <a:r>
              <a:rPr lang="en-US" sz="1800" dirty="0" smtClean="0"/>
              <a:t>Dr</a:t>
            </a:r>
            <a:r>
              <a:rPr lang="en-US" sz="1800" dirty="0"/>
              <a:t>. </a:t>
            </a:r>
            <a:r>
              <a:rPr lang="en-US" sz="1800" dirty="0" err="1"/>
              <a:t>Tamilisai</a:t>
            </a:r>
            <a:r>
              <a:rPr lang="en-US" sz="1800" dirty="0"/>
              <a:t> </a:t>
            </a:r>
            <a:r>
              <a:rPr lang="en-US" sz="1800" dirty="0" err="1"/>
              <a:t>Soundararajan</a:t>
            </a:r>
            <a:r>
              <a:rPr lang="en-US" sz="1800" dirty="0"/>
              <a:t> presented a few laptops to the state's deserving pupils. Among 1200 students, Ms. </a:t>
            </a:r>
            <a:r>
              <a:rPr lang="en-US" sz="1800" dirty="0" err="1"/>
              <a:t>Sravani</a:t>
            </a:r>
            <a:r>
              <a:rPr lang="en-US" sz="1800" dirty="0"/>
              <a:t>, a second-year CSE student at Hyderabad Institute of Technology and Management, received a laptop from the governor.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3263058"/>
            <a:ext cx="3657600" cy="359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898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83</Words>
  <Application>Microsoft Office PowerPoint</Application>
  <PresentationFormat>On-screen Show (4:3)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Apti Mind</vt:lpstr>
      <vt:lpstr>Workshop On React JS </vt:lpstr>
      <vt:lpstr>LATEX Workshop  </vt:lpstr>
      <vt:lpstr>Power Your Path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 with Python </dc:title>
  <dc:creator>M.S.ALI</dc:creator>
  <cp:lastModifiedBy>ravi kiran</cp:lastModifiedBy>
  <cp:revision>25</cp:revision>
  <dcterms:created xsi:type="dcterms:W3CDTF">2006-08-16T00:00:00Z</dcterms:created>
  <dcterms:modified xsi:type="dcterms:W3CDTF">2022-07-02T09:25:59Z</dcterms:modified>
</cp:coreProperties>
</file>