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6858000" cx="9144000"/>
  <p:notesSz cx="9144000" cy="6858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880">
          <p15:clr>
            <a:srgbClr val="A4A3A4"/>
          </p15:clr>
        </p15:guide>
        <p15:guide id="2" pos="2160">
          <p15:clr>
            <a:srgbClr val="A4A3A4"/>
          </p15:clr>
        </p15:guide>
      </p15:sldGuideLst>
    </p:ext>
    <p:ext uri="GoogleSlidesCustomDataVersion2">
      <go:slidesCustomData xmlns:go="http://customooxmlschemas.google.com/" r:id="rId14" roundtripDataSignature="AMtx7mjgok/8jbXN78Rw0EmhIpjHysl//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880" orient="horz"/>
        <p:guide pos="216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914400" y="3257550"/>
            <a:ext cx="7315200" cy="30861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 name="Shape 45"/>
        <p:cNvGrpSpPr/>
        <p:nvPr/>
      </p:nvGrpSpPr>
      <p:grpSpPr>
        <a:xfrm>
          <a:off x="0" y="0"/>
          <a:ext cx="0" cy="0"/>
          <a:chOff x="0" y="0"/>
          <a:chExt cx="0" cy="0"/>
        </a:xfrm>
      </p:grpSpPr>
      <p:sp>
        <p:nvSpPr>
          <p:cNvPr id="46" name="Google Shape;46;p1:notes"/>
          <p:cNvSpPr txBox="1"/>
          <p:nvPr>
            <p:ph idx="1" type="body"/>
          </p:nvPr>
        </p:nvSpPr>
        <p:spPr>
          <a:xfrm>
            <a:off x="914400" y="3257550"/>
            <a:ext cx="73152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1:notes"/>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p2:notes"/>
          <p:cNvSpPr txBox="1"/>
          <p:nvPr>
            <p:ph idx="1" type="body"/>
          </p:nvPr>
        </p:nvSpPr>
        <p:spPr>
          <a:xfrm>
            <a:off x="914400" y="3257550"/>
            <a:ext cx="73152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2:notes"/>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3:notes"/>
          <p:cNvSpPr txBox="1"/>
          <p:nvPr>
            <p:ph idx="1" type="body"/>
          </p:nvPr>
        </p:nvSpPr>
        <p:spPr>
          <a:xfrm>
            <a:off x="914400" y="3257550"/>
            <a:ext cx="73152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3:notes"/>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4:notes"/>
          <p:cNvSpPr txBox="1"/>
          <p:nvPr>
            <p:ph idx="1" type="body"/>
          </p:nvPr>
        </p:nvSpPr>
        <p:spPr>
          <a:xfrm>
            <a:off x="914400" y="3257550"/>
            <a:ext cx="73152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4:notes"/>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5:notes"/>
          <p:cNvSpPr txBox="1"/>
          <p:nvPr>
            <p:ph idx="1" type="body"/>
          </p:nvPr>
        </p:nvSpPr>
        <p:spPr>
          <a:xfrm>
            <a:off x="914400" y="3257550"/>
            <a:ext cx="73152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5:notes"/>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6:notes"/>
          <p:cNvSpPr txBox="1"/>
          <p:nvPr>
            <p:ph idx="1" type="body"/>
          </p:nvPr>
        </p:nvSpPr>
        <p:spPr>
          <a:xfrm>
            <a:off x="914400" y="3257550"/>
            <a:ext cx="73152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6:notes"/>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7:notes"/>
          <p:cNvSpPr txBox="1"/>
          <p:nvPr>
            <p:ph idx="1" type="body"/>
          </p:nvPr>
        </p:nvSpPr>
        <p:spPr>
          <a:xfrm>
            <a:off x="914400" y="3257550"/>
            <a:ext cx="73152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7:notes"/>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8:notes"/>
          <p:cNvSpPr txBox="1"/>
          <p:nvPr>
            <p:ph idx="1" type="body"/>
          </p:nvPr>
        </p:nvSpPr>
        <p:spPr>
          <a:xfrm>
            <a:off x="914400" y="3257550"/>
            <a:ext cx="73152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8:notes"/>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obj">
  <p:cSld name="OBJECT">
    <p:spTree>
      <p:nvGrpSpPr>
        <p:cNvPr id="13" name="Shape 13"/>
        <p:cNvGrpSpPr/>
        <p:nvPr/>
      </p:nvGrpSpPr>
      <p:grpSpPr>
        <a:xfrm>
          <a:off x="0" y="0"/>
          <a:ext cx="0" cy="0"/>
          <a:chOff x="0" y="0"/>
          <a:chExt cx="0" cy="0"/>
        </a:xfrm>
      </p:grpSpPr>
      <p:sp>
        <p:nvSpPr>
          <p:cNvPr id="14" name="Google Shape;14;p10"/>
          <p:cNvSpPr txBox="1"/>
          <p:nvPr>
            <p:ph idx="11" type="ftr"/>
          </p:nvPr>
        </p:nvSpPr>
        <p:spPr>
          <a:xfrm>
            <a:off x="3108960" y="6377940"/>
            <a:ext cx="2926080" cy="3429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10"/>
          <p:cNvSpPr txBox="1"/>
          <p:nvPr>
            <p:ph idx="10" type="dt"/>
          </p:nvPr>
        </p:nvSpPr>
        <p:spPr>
          <a:xfrm>
            <a:off x="457200" y="6377940"/>
            <a:ext cx="2103120" cy="3429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10"/>
          <p:cNvSpPr txBox="1"/>
          <p:nvPr>
            <p:ph idx="12" type="sldNum"/>
          </p:nvPr>
        </p:nvSpPr>
        <p:spPr>
          <a:xfrm>
            <a:off x="6583680" y="6377940"/>
            <a:ext cx="2103120" cy="342900"/>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800">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howMasterSp="0">
  <p:cSld name="Title and Content">
    <p:bg>
      <p:bgPr>
        <a:solidFill>
          <a:schemeClr val="lt1"/>
        </a:solidFill>
      </p:bgPr>
    </p:bg>
    <p:spTree>
      <p:nvGrpSpPr>
        <p:cNvPr id="17" name="Shape 17"/>
        <p:cNvGrpSpPr/>
        <p:nvPr/>
      </p:nvGrpSpPr>
      <p:grpSpPr>
        <a:xfrm>
          <a:off x="0" y="0"/>
          <a:ext cx="0" cy="0"/>
          <a:chOff x="0" y="0"/>
          <a:chExt cx="0" cy="0"/>
        </a:xfrm>
      </p:grpSpPr>
      <p:sp>
        <p:nvSpPr>
          <p:cNvPr id="18" name="Google Shape;18;p11"/>
          <p:cNvSpPr/>
          <p:nvPr/>
        </p:nvSpPr>
        <p:spPr>
          <a:xfrm>
            <a:off x="0" y="1447799"/>
            <a:ext cx="9144000" cy="5410200"/>
          </a:xfrm>
          <a:custGeom>
            <a:rect b="b" l="l" r="r" t="t"/>
            <a:pathLst>
              <a:path extrusionOk="0" h="5410200" w="9144000">
                <a:moveTo>
                  <a:pt x="9144000" y="0"/>
                </a:moveTo>
                <a:lnTo>
                  <a:pt x="0" y="0"/>
                </a:lnTo>
                <a:lnTo>
                  <a:pt x="0" y="5410200"/>
                </a:lnTo>
                <a:lnTo>
                  <a:pt x="9144000" y="5410200"/>
                </a:lnTo>
                <a:lnTo>
                  <a:pt x="9144000" y="0"/>
                </a:lnTo>
                <a:close/>
              </a:path>
            </a:pathLst>
          </a:custGeom>
          <a:solidFill>
            <a:srgbClr val="008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9" name="Google Shape;19;p11"/>
          <p:cNvPicPr preferRelativeResize="0"/>
          <p:nvPr/>
        </p:nvPicPr>
        <p:blipFill rotWithShape="1">
          <a:blip r:embed="rId2">
            <a:alphaModFix/>
          </a:blip>
          <a:srcRect b="0" l="0" r="0" t="0"/>
          <a:stretch/>
        </p:blipFill>
        <p:spPr>
          <a:xfrm>
            <a:off x="0" y="1423415"/>
            <a:ext cx="2180844" cy="5434583"/>
          </a:xfrm>
          <a:prstGeom prst="rect">
            <a:avLst/>
          </a:prstGeom>
          <a:noFill/>
          <a:ln>
            <a:noFill/>
          </a:ln>
        </p:spPr>
      </p:pic>
      <p:sp>
        <p:nvSpPr>
          <p:cNvPr id="20" name="Google Shape;20;p11"/>
          <p:cNvSpPr/>
          <p:nvPr/>
        </p:nvSpPr>
        <p:spPr>
          <a:xfrm>
            <a:off x="0" y="1447799"/>
            <a:ext cx="2133600" cy="5410200"/>
          </a:xfrm>
          <a:custGeom>
            <a:rect b="b" l="l" r="r" t="t"/>
            <a:pathLst>
              <a:path extrusionOk="0" h="5410200" w="2133600">
                <a:moveTo>
                  <a:pt x="2133600" y="0"/>
                </a:moveTo>
                <a:lnTo>
                  <a:pt x="0" y="0"/>
                </a:lnTo>
                <a:lnTo>
                  <a:pt x="0" y="5410200"/>
                </a:lnTo>
                <a:lnTo>
                  <a:pt x="2133600" y="5410200"/>
                </a:lnTo>
                <a:lnTo>
                  <a:pt x="2133600" y="0"/>
                </a:lnTo>
                <a:close/>
              </a:path>
            </a:pathLst>
          </a:custGeom>
          <a:solidFill>
            <a:srgbClr val="008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 name="Google Shape;21;p11"/>
          <p:cNvSpPr/>
          <p:nvPr/>
        </p:nvSpPr>
        <p:spPr>
          <a:xfrm>
            <a:off x="0" y="1447799"/>
            <a:ext cx="2133600" cy="5410200"/>
          </a:xfrm>
          <a:custGeom>
            <a:rect b="b" l="l" r="r" t="t"/>
            <a:pathLst>
              <a:path extrusionOk="0" h="5410200" w="2133600">
                <a:moveTo>
                  <a:pt x="0" y="5410200"/>
                </a:moveTo>
                <a:lnTo>
                  <a:pt x="2133600" y="5410200"/>
                </a:lnTo>
                <a:lnTo>
                  <a:pt x="2133600" y="0"/>
                </a:lnTo>
                <a:lnTo>
                  <a:pt x="0" y="0"/>
                </a:lnTo>
                <a:lnTo>
                  <a:pt x="0" y="5410200"/>
                </a:lnTo>
                <a:close/>
              </a:path>
            </a:pathLst>
          </a:custGeom>
          <a:noFill/>
          <a:ln cap="flat" cmpd="sng" w="9525">
            <a:solidFill>
              <a:srgbClr val="95B852"/>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 name="Google Shape;22;p11"/>
          <p:cNvSpPr txBox="1"/>
          <p:nvPr>
            <p:ph type="title"/>
          </p:nvPr>
        </p:nvSpPr>
        <p:spPr>
          <a:xfrm>
            <a:off x="2619374" y="276555"/>
            <a:ext cx="3905250" cy="574675"/>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1800">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11"/>
          <p:cNvSpPr txBox="1"/>
          <p:nvPr>
            <p:ph idx="1" type="body"/>
          </p:nvPr>
        </p:nvSpPr>
        <p:spPr>
          <a:xfrm>
            <a:off x="457200" y="1577340"/>
            <a:ext cx="8229600" cy="452628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4" name="Google Shape;24;p11"/>
          <p:cNvSpPr txBox="1"/>
          <p:nvPr>
            <p:ph idx="11" type="ftr"/>
          </p:nvPr>
        </p:nvSpPr>
        <p:spPr>
          <a:xfrm>
            <a:off x="3108960" y="6377940"/>
            <a:ext cx="2926080" cy="3429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1"/>
          <p:cNvSpPr txBox="1"/>
          <p:nvPr>
            <p:ph idx="10" type="dt"/>
          </p:nvPr>
        </p:nvSpPr>
        <p:spPr>
          <a:xfrm>
            <a:off x="457200" y="6377940"/>
            <a:ext cx="2103120" cy="3429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1"/>
          <p:cNvSpPr txBox="1"/>
          <p:nvPr>
            <p:ph idx="12" type="sldNum"/>
          </p:nvPr>
        </p:nvSpPr>
        <p:spPr>
          <a:xfrm>
            <a:off x="6583680" y="6377940"/>
            <a:ext cx="2103120" cy="342900"/>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800">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27" name="Shape 27"/>
        <p:cNvGrpSpPr/>
        <p:nvPr/>
      </p:nvGrpSpPr>
      <p:grpSpPr>
        <a:xfrm>
          <a:off x="0" y="0"/>
          <a:ext cx="0" cy="0"/>
          <a:chOff x="0" y="0"/>
          <a:chExt cx="0" cy="0"/>
        </a:xfrm>
      </p:grpSpPr>
      <p:sp>
        <p:nvSpPr>
          <p:cNvPr id="28" name="Google Shape;28;p12"/>
          <p:cNvSpPr txBox="1"/>
          <p:nvPr>
            <p:ph type="ctrTitle"/>
          </p:nvPr>
        </p:nvSpPr>
        <p:spPr>
          <a:xfrm>
            <a:off x="685800" y="2125980"/>
            <a:ext cx="7772400" cy="144018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12"/>
          <p:cNvSpPr txBox="1"/>
          <p:nvPr>
            <p:ph idx="1" type="subTitle"/>
          </p:nvPr>
        </p:nvSpPr>
        <p:spPr>
          <a:xfrm>
            <a:off x="1371600" y="3840480"/>
            <a:ext cx="6400800" cy="17145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12"/>
          <p:cNvSpPr txBox="1"/>
          <p:nvPr>
            <p:ph idx="11" type="ftr"/>
          </p:nvPr>
        </p:nvSpPr>
        <p:spPr>
          <a:xfrm>
            <a:off x="3108960" y="6377940"/>
            <a:ext cx="2926080" cy="3429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2"/>
          <p:cNvSpPr txBox="1"/>
          <p:nvPr>
            <p:ph idx="10" type="dt"/>
          </p:nvPr>
        </p:nvSpPr>
        <p:spPr>
          <a:xfrm>
            <a:off x="457200" y="6377940"/>
            <a:ext cx="2103120" cy="3429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2"/>
          <p:cNvSpPr txBox="1"/>
          <p:nvPr>
            <p:ph idx="12" type="sldNum"/>
          </p:nvPr>
        </p:nvSpPr>
        <p:spPr>
          <a:xfrm>
            <a:off x="6583680" y="6377940"/>
            <a:ext cx="2103120" cy="342900"/>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800">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33" name="Shape 33"/>
        <p:cNvGrpSpPr/>
        <p:nvPr/>
      </p:nvGrpSpPr>
      <p:grpSpPr>
        <a:xfrm>
          <a:off x="0" y="0"/>
          <a:ext cx="0" cy="0"/>
          <a:chOff x="0" y="0"/>
          <a:chExt cx="0" cy="0"/>
        </a:xfrm>
      </p:grpSpPr>
      <p:sp>
        <p:nvSpPr>
          <p:cNvPr id="34" name="Google Shape;34;p13"/>
          <p:cNvSpPr txBox="1"/>
          <p:nvPr>
            <p:ph type="title"/>
          </p:nvPr>
        </p:nvSpPr>
        <p:spPr>
          <a:xfrm>
            <a:off x="2619374" y="276555"/>
            <a:ext cx="3905250" cy="574675"/>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1800">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13"/>
          <p:cNvSpPr txBox="1"/>
          <p:nvPr>
            <p:ph idx="1" type="body"/>
          </p:nvPr>
        </p:nvSpPr>
        <p:spPr>
          <a:xfrm>
            <a:off x="457200" y="1577340"/>
            <a:ext cx="3977640" cy="452628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6" name="Google Shape;36;p13"/>
          <p:cNvSpPr txBox="1"/>
          <p:nvPr>
            <p:ph idx="2" type="body"/>
          </p:nvPr>
        </p:nvSpPr>
        <p:spPr>
          <a:xfrm>
            <a:off x="4709160" y="1577340"/>
            <a:ext cx="3977640" cy="452628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7" name="Google Shape;37;p13"/>
          <p:cNvSpPr txBox="1"/>
          <p:nvPr>
            <p:ph idx="11" type="ftr"/>
          </p:nvPr>
        </p:nvSpPr>
        <p:spPr>
          <a:xfrm>
            <a:off x="3108960" y="6377940"/>
            <a:ext cx="2926080" cy="3429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3"/>
          <p:cNvSpPr txBox="1"/>
          <p:nvPr>
            <p:ph idx="10" type="dt"/>
          </p:nvPr>
        </p:nvSpPr>
        <p:spPr>
          <a:xfrm>
            <a:off x="457200" y="6377940"/>
            <a:ext cx="2103120" cy="3429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3"/>
          <p:cNvSpPr txBox="1"/>
          <p:nvPr>
            <p:ph idx="12" type="sldNum"/>
          </p:nvPr>
        </p:nvSpPr>
        <p:spPr>
          <a:xfrm>
            <a:off x="6583680" y="6377940"/>
            <a:ext cx="2103120" cy="342900"/>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800">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40" name="Shape 40"/>
        <p:cNvGrpSpPr/>
        <p:nvPr/>
      </p:nvGrpSpPr>
      <p:grpSpPr>
        <a:xfrm>
          <a:off x="0" y="0"/>
          <a:ext cx="0" cy="0"/>
          <a:chOff x="0" y="0"/>
          <a:chExt cx="0" cy="0"/>
        </a:xfrm>
      </p:grpSpPr>
      <p:sp>
        <p:nvSpPr>
          <p:cNvPr id="41" name="Google Shape;41;p14"/>
          <p:cNvSpPr txBox="1"/>
          <p:nvPr>
            <p:ph type="title"/>
          </p:nvPr>
        </p:nvSpPr>
        <p:spPr>
          <a:xfrm>
            <a:off x="2619374" y="276555"/>
            <a:ext cx="3905250" cy="574675"/>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1800">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14"/>
          <p:cNvSpPr txBox="1"/>
          <p:nvPr>
            <p:ph idx="11" type="ftr"/>
          </p:nvPr>
        </p:nvSpPr>
        <p:spPr>
          <a:xfrm>
            <a:off x="3108960" y="6377940"/>
            <a:ext cx="2926080" cy="3429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4"/>
          <p:cNvSpPr txBox="1"/>
          <p:nvPr>
            <p:ph idx="10" type="dt"/>
          </p:nvPr>
        </p:nvSpPr>
        <p:spPr>
          <a:xfrm>
            <a:off x="457200" y="6377940"/>
            <a:ext cx="2103120" cy="3429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14"/>
          <p:cNvSpPr txBox="1"/>
          <p:nvPr>
            <p:ph idx="12" type="sldNum"/>
          </p:nvPr>
        </p:nvSpPr>
        <p:spPr>
          <a:xfrm>
            <a:off x="6583680" y="6377940"/>
            <a:ext cx="2103120" cy="342900"/>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800">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9"/>
          <p:cNvSpPr/>
          <p:nvPr/>
        </p:nvSpPr>
        <p:spPr>
          <a:xfrm>
            <a:off x="0" y="1447799"/>
            <a:ext cx="9144000" cy="5410200"/>
          </a:xfrm>
          <a:custGeom>
            <a:rect b="b" l="l" r="r" t="t"/>
            <a:pathLst>
              <a:path extrusionOk="0" h="5410200" w="9144000">
                <a:moveTo>
                  <a:pt x="9144000" y="0"/>
                </a:moveTo>
                <a:lnTo>
                  <a:pt x="0" y="0"/>
                </a:lnTo>
                <a:lnTo>
                  <a:pt x="0" y="5410200"/>
                </a:lnTo>
                <a:lnTo>
                  <a:pt x="9144000" y="5410200"/>
                </a:lnTo>
                <a:lnTo>
                  <a:pt x="9144000" y="0"/>
                </a:lnTo>
                <a:close/>
              </a:path>
            </a:pathLst>
          </a:custGeom>
          <a:solidFill>
            <a:srgbClr val="008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7" name="Google Shape;7;p9"/>
          <p:cNvPicPr preferRelativeResize="0"/>
          <p:nvPr/>
        </p:nvPicPr>
        <p:blipFill rotWithShape="1">
          <a:blip r:embed="rId1">
            <a:alphaModFix/>
          </a:blip>
          <a:srcRect b="0" l="0" r="0" t="0"/>
          <a:stretch/>
        </p:blipFill>
        <p:spPr>
          <a:xfrm>
            <a:off x="0" y="1423415"/>
            <a:ext cx="2180844" cy="5434583"/>
          </a:xfrm>
          <a:prstGeom prst="rect">
            <a:avLst/>
          </a:prstGeom>
          <a:noFill/>
          <a:ln>
            <a:noFill/>
          </a:ln>
        </p:spPr>
      </p:pic>
      <p:sp>
        <p:nvSpPr>
          <p:cNvPr id="8" name="Google Shape;8;p9"/>
          <p:cNvSpPr txBox="1"/>
          <p:nvPr>
            <p:ph type="title"/>
          </p:nvPr>
        </p:nvSpPr>
        <p:spPr>
          <a:xfrm>
            <a:off x="2619374" y="276555"/>
            <a:ext cx="3905250" cy="574675"/>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 name="Google Shape;9;p9"/>
          <p:cNvSpPr txBox="1"/>
          <p:nvPr>
            <p:ph idx="1" type="body"/>
          </p:nvPr>
        </p:nvSpPr>
        <p:spPr>
          <a:xfrm>
            <a:off x="457200" y="1577340"/>
            <a:ext cx="8229600" cy="4526280"/>
          </a:xfrm>
          <a:prstGeom prst="rect">
            <a:avLst/>
          </a:prstGeom>
          <a:noFill/>
          <a:ln>
            <a:noFill/>
          </a:ln>
        </p:spPr>
        <p:txBody>
          <a:bodyPr anchorCtr="0" anchor="t" bIns="0" lIns="0" spcFirstLastPara="1" rIns="0" wrap="square" tIns="0">
            <a:spAutoFit/>
          </a:bodyPr>
          <a:lstStyle>
            <a:lvl1pPr indent="-228600" lvl="0" marL="457200" marR="0" rtl="0" algn="l">
              <a:spcBef>
                <a:spcPts val="0"/>
              </a:spcBef>
              <a:spcAft>
                <a:spcPts val="0"/>
              </a:spcAft>
              <a:buSzPts val="1400"/>
              <a:buNone/>
              <a:defRPr b="0" i="0" sz="1800" u="none" cap="none" strike="noStrike">
                <a:latin typeface="Calibri"/>
                <a:ea typeface="Calibri"/>
                <a:cs typeface="Calibri"/>
                <a:sym typeface="Calibri"/>
              </a:defRPr>
            </a:lvl1pPr>
            <a:lvl2pPr indent="-228600" lvl="1" marL="914400" marR="0" rtl="0" algn="l">
              <a:spcBef>
                <a:spcPts val="0"/>
              </a:spcBef>
              <a:spcAft>
                <a:spcPts val="0"/>
              </a:spcAft>
              <a:buSzPts val="1400"/>
              <a:buNone/>
              <a:defRPr b="0" i="0" sz="1800" u="none" cap="none" strike="noStrike">
                <a:latin typeface="Calibri"/>
                <a:ea typeface="Calibri"/>
                <a:cs typeface="Calibri"/>
                <a:sym typeface="Calibri"/>
              </a:defRPr>
            </a:lvl2pPr>
            <a:lvl3pPr indent="-228600" lvl="2" marL="1371600" marR="0" rtl="0" algn="l">
              <a:spcBef>
                <a:spcPts val="0"/>
              </a:spcBef>
              <a:spcAft>
                <a:spcPts val="0"/>
              </a:spcAft>
              <a:buSzPts val="1400"/>
              <a:buNone/>
              <a:defRPr b="0" i="0" sz="1800" u="none" cap="none" strike="noStrike">
                <a:latin typeface="Calibri"/>
                <a:ea typeface="Calibri"/>
                <a:cs typeface="Calibri"/>
                <a:sym typeface="Calibri"/>
              </a:defRPr>
            </a:lvl3pPr>
            <a:lvl4pPr indent="-228600" lvl="3" marL="1828800" marR="0" rtl="0" algn="l">
              <a:spcBef>
                <a:spcPts val="0"/>
              </a:spcBef>
              <a:spcAft>
                <a:spcPts val="0"/>
              </a:spcAft>
              <a:buSzPts val="1400"/>
              <a:buNone/>
              <a:defRPr b="0" i="0" sz="1800" u="none" cap="none" strike="noStrike">
                <a:latin typeface="Calibri"/>
                <a:ea typeface="Calibri"/>
                <a:cs typeface="Calibri"/>
                <a:sym typeface="Calibri"/>
              </a:defRPr>
            </a:lvl4pPr>
            <a:lvl5pPr indent="-228600" lvl="4" marL="2286000" marR="0" rtl="0" algn="l">
              <a:spcBef>
                <a:spcPts val="0"/>
              </a:spcBef>
              <a:spcAft>
                <a:spcPts val="0"/>
              </a:spcAft>
              <a:buSzPts val="1400"/>
              <a:buNone/>
              <a:defRPr b="0" i="0" sz="1800" u="none" cap="none" strike="noStrike">
                <a:latin typeface="Calibri"/>
                <a:ea typeface="Calibri"/>
                <a:cs typeface="Calibri"/>
                <a:sym typeface="Calibri"/>
              </a:defRPr>
            </a:lvl5pPr>
            <a:lvl6pPr indent="-228600" lvl="5" marL="2743200" marR="0" rtl="0" algn="l">
              <a:spcBef>
                <a:spcPts val="0"/>
              </a:spcBef>
              <a:spcAft>
                <a:spcPts val="0"/>
              </a:spcAft>
              <a:buSzPts val="1400"/>
              <a:buNone/>
              <a:defRPr b="0" i="0" sz="1800" u="none" cap="none" strike="noStrike">
                <a:latin typeface="Calibri"/>
                <a:ea typeface="Calibri"/>
                <a:cs typeface="Calibri"/>
                <a:sym typeface="Calibri"/>
              </a:defRPr>
            </a:lvl6pPr>
            <a:lvl7pPr indent="-228600" lvl="6" marL="3200400" marR="0" rtl="0" algn="l">
              <a:spcBef>
                <a:spcPts val="0"/>
              </a:spcBef>
              <a:spcAft>
                <a:spcPts val="0"/>
              </a:spcAft>
              <a:buSzPts val="1400"/>
              <a:buNone/>
              <a:defRPr b="0" i="0" sz="1800" u="none" cap="none" strike="noStrike">
                <a:latin typeface="Calibri"/>
                <a:ea typeface="Calibri"/>
                <a:cs typeface="Calibri"/>
                <a:sym typeface="Calibri"/>
              </a:defRPr>
            </a:lvl7pPr>
            <a:lvl8pPr indent="-228600" lvl="7" marL="3657600" marR="0" rtl="0" algn="l">
              <a:spcBef>
                <a:spcPts val="0"/>
              </a:spcBef>
              <a:spcAft>
                <a:spcPts val="0"/>
              </a:spcAft>
              <a:buSzPts val="1400"/>
              <a:buNone/>
              <a:defRPr b="0" i="0" sz="1800" u="none" cap="none" strike="noStrike">
                <a:latin typeface="Calibri"/>
                <a:ea typeface="Calibri"/>
                <a:cs typeface="Calibri"/>
                <a:sym typeface="Calibri"/>
              </a:defRPr>
            </a:lvl8pPr>
            <a:lvl9pPr indent="-228600" lvl="8" marL="4114800" marR="0" rtl="0" algn="l">
              <a:spcBef>
                <a:spcPts val="0"/>
              </a:spcBef>
              <a:spcAft>
                <a:spcPts val="0"/>
              </a:spcAft>
              <a:buSzPts val="1400"/>
              <a:buNone/>
              <a:defRPr b="0" i="0" sz="1800" u="none" cap="none" strike="noStrike">
                <a:latin typeface="Calibri"/>
                <a:ea typeface="Calibri"/>
                <a:cs typeface="Calibri"/>
                <a:sym typeface="Calibri"/>
              </a:defRPr>
            </a:lvl9pPr>
          </a:lstStyle>
          <a:p/>
        </p:txBody>
      </p:sp>
      <p:sp>
        <p:nvSpPr>
          <p:cNvPr id="10" name="Google Shape;10;p9"/>
          <p:cNvSpPr txBox="1"/>
          <p:nvPr>
            <p:ph idx="11" type="ftr"/>
          </p:nvPr>
        </p:nvSpPr>
        <p:spPr>
          <a:xfrm>
            <a:off x="3108960" y="6377940"/>
            <a:ext cx="2926080" cy="342900"/>
          </a:xfrm>
          <a:prstGeom prst="rect">
            <a:avLst/>
          </a:prstGeom>
          <a:noFill/>
          <a:ln>
            <a:noFill/>
          </a:ln>
        </p:spPr>
        <p:txBody>
          <a:bodyPr anchorCtr="0" anchor="t" bIns="0" lIns="0" spcFirstLastPara="1" rIns="0" wrap="square" tIns="0">
            <a:spAutoFit/>
          </a:bodyPr>
          <a:lstStyle>
            <a:lvl1pPr lvl="0" marR="0" rtl="0" algn="ctr">
              <a:spcBef>
                <a:spcPts val="0"/>
              </a:spcBef>
              <a:spcAft>
                <a:spcPts val="0"/>
              </a:spcAft>
              <a:buSzPts val="1400"/>
              <a:buNone/>
              <a:defRPr sz="18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 name="Google Shape;11;p9"/>
          <p:cNvSpPr txBox="1"/>
          <p:nvPr>
            <p:ph idx="10" type="dt"/>
          </p:nvPr>
        </p:nvSpPr>
        <p:spPr>
          <a:xfrm>
            <a:off x="457200" y="6377940"/>
            <a:ext cx="2103120" cy="342900"/>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400"/>
              <a:buNone/>
              <a:defRPr sz="18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 name="Google Shape;12;p9"/>
          <p:cNvSpPr txBox="1"/>
          <p:nvPr>
            <p:ph idx="12" type="sldNum"/>
          </p:nvPr>
        </p:nvSpPr>
        <p:spPr>
          <a:xfrm>
            <a:off x="6583680" y="6377940"/>
            <a:ext cx="2103120" cy="3429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sz="1800">
                <a:solidFill>
                  <a:srgbClr val="888888"/>
                </a:solidFill>
                <a:latin typeface="Calibri"/>
                <a:ea typeface="Calibri"/>
                <a:cs typeface="Calibri"/>
                <a:sym typeface="Calibri"/>
              </a:defRPr>
            </a:lvl1pPr>
            <a:lvl2pPr indent="0" lvl="1" marL="0" marR="0" rtl="0" algn="r">
              <a:spcBef>
                <a:spcPts val="0"/>
              </a:spcBef>
              <a:buNone/>
              <a:defRPr sz="1800">
                <a:solidFill>
                  <a:srgbClr val="888888"/>
                </a:solidFill>
                <a:latin typeface="Calibri"/>
                <a:ea typeface="Calibri"/>
                <a:cs typeface="Calibri"/>
                <a:sym typeface="Calibri"/>
              </a:defRPr>
            </a:lvl2pPr>
            <a:lvl3pPr indent="0" lvl="2" marL="0" marR="0" rtl="0" algn="r">
              <a:spcBef>
                <a:spcPts val="0"/>
              </a:spcBef>
              <a:buNone/>
              <a:defRPr sz="1800">
                <a:solidFill>
                  <a:srgbClr val="888888"/>
                </a:solidFill>
                <a:latin typeface="Calibri"/>
                <a:ea typeface="Calibri"/>
                <a:cs typeface="Calibri"/>
                <a:sym typeface="Calibri"/>
              </a:defRPr>
            </a:lvl3pPr>
            <a:lvl4pPr indent="0" lvl="3" marL="0" marR="0" rtl="0" algn="r">
              <a:spcBef>
                <a:spcPts val="0"/>
              </a:spcBef>
              <a:buNone/>
              <a:defRPr sz="1800">
                <a:solidFill>
                  <a:srgbClr val="888888"/>
                </a:solidFill>
                <a:latin typeface="Calibri"/>
                <a:ea typeface="Calibri"/>
                <a:cs typeface="Calibri"/>
                <a:sym typeface="Calibri"/>
              </a:defRPr>
            </a:lvl4pPr>
            <a:lvl5pPr indent="0" lvl="4" marL="0" marR="0" rtl="0" algn="r">
              <a:spcBef>
                <a:spcPts val="0"/>
              </a:spcBef>
              <a:buNone/>
              <a:defRPr sz="1800">
                <a:solidFill>
                  <a:srgbClr val="888888"/>
                </a:solidFill>
                <a:latin typeface="Calibri"/>
                <a:ea typeface="Calibri"/>
                <a:cs typeface="Calibri"/>
                <a:sym typeface="Calibri"/>
              </a:defRPr>
            </a:lvl5pPr>
            <a:lvl6pPr indent="0" lvl="5" marL="0" marR="0" rtl="0" algn="r">
              <a:spcBef>
                <a:spcPts val="0"/>
              </a:spcBef>
              <a:buNone/>
              <a:defRPr sz="1800">
                <a:solidFill>
                  <a:srgbClr val="888888"/>
                </a:solidFill>
                <a:latin typeface="Calibri"/>
                <a:ea typeface="Calibri"/>
                <a:cs typeface="Calibri"/>
                <a:sym typeface="Calibri"/>
              </a:defRPr>
            </a:lvl6pPr>
            <a:lvl7pPr indent="0" lvl="6" marL="0" marR="0" rtl="0" algn="r">
              <a:spcBef>
                <a:spcPts val="0"/>
              </a:spcBef>
              <a:buNone/>
              <a:defRPr sz="1800">
                <a:solidFill>
                  <a:srgbClr val="888888"/>
                </a:solidFill>
                <a:latin typeface="Calibri"/>
                <a:ea typeface="Calibri"/>
                <a:cs typeface="Calibri"/>
                <a:sym typeface="Calibri"/>
              </a:defRPr>
            </a:lvl7pPr>
            <a:lvl8pPr indent="0" lvl="7" marL="0" marR="0" rtl="0" algn="r">
              <a:spcBef>
                <a:spcPts val="0"/>
              </a:spcBef>
              <a:buNone/>
              <a:defRPr sz="1800">
                <a:solidFill>
                  <a:srgbClr val="888888"/>
                </a:solidFill>
                <a:latin typeface="Calibri"/>
                <a:ea typeface="Calibri"/>
                <a:cs typeface="Calibri"/>
                <a:sym typeface="Calibri"/>
              </a:defRPr>
            </a:lvl8pPr>
            <a:lvl9pPr indent="0" lvl="8" marL="0" marR="0" rtl="0" algn="r">
              <a:spcBef>
                <a:spcPts val="0"/>
              </a:spcBef>
              <a:buNone/>
              <a:defRPr sz="18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b="0" u="none"/>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 Id="rId4" Type="http://schemas.openxmlformats.org/officeDocument/2006/relationships/image" Target="../media/image14.jpg"/><Relationship Id="rId5" Type="http://schemas.openxmlformats.org/officeDocument/2006/relationships/image" Target="../media/image8.jpg"/><Relationship Id="rId6"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14.jpg"/><Relationship Id="rId5" Type="http://schemas.openxmlformats.org/officeDocument/2006/relationships/image" Target="../media/image6.png"/><Relationship Id="rId6"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14.jpg"/><Relationship Id="rId5"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14.jpg"/><Relationship Id="rId5"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14.jpg"/><Relationship Id="rId5"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5.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8" name="Shape 48"/>
        <p:cNvGrpSpPr/>
        <p:nvPr/>
      </p:nvGrpSpPr>
      <p:grpSpPr>
        <a:xfrm>
          <a:off x="0" y="0"/>
          <a:ext cx="0" cy="0"/>
          <a:chOff x="0" y="0"/>
          <a:chExt cx="0" cy="0"/>
        </a:xfrm>
      </p:grpSpPr>
      <p:sp>
        <p:nvSpPr>
          <p:cNvPr id="49" name="Google Shape;49;p1"/>
          <p:cNvSpPr/>
          <p:nvPr/>
        </p:nvSpPr>
        <p:spPr>
          <a:xfrm>
            <a:off x="0" y="0"/>
            <a:ext cx="9144000" cy="1447800"/>
          </a:xfrm>
          <a:custGeom>
            <a:rect b="b" l="l" r="r" t="t"/>
            <a:pathLst>
              <a:path extrusionOk="0" h="1447800" w="9144000">
                <a:moveTo>
                  <a:pt x="9144000" y="0"/>
                </a:moveTo>
                <a:lnTo>
                  <a:pt x="0" y="0"/>
                </a:lnTo>
                <a:lnTo>
                  <a:pt x="0" y="1447800"/>
                </a:lnTo>
                <a:lnTo>
                  <a:pt x="9144000" y="1447800"/>
                </a:lnTo>
                <a:lnTo>
                  <a:pt x="9144000" y="0"/>
                </a:lnTo>
                <a:close/>
              </a:path>
            </a:pathLst>
          </a:custGeom>
          <a:solidFill>
            <a:srgbClr val="FF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 name="Google Shape;50;p1"/>
          <p:cNvSpPr txBox="1"/>
          <p:nvPr/>
        </p:nvSpPr>
        <p:spPr>
          <a:xfrm>
            <a:off x="3121914" y="1141602"/>
            <a:ext cx="4345800" cy="198300"/>
          </a:xfrm>
          <a:prstGeom prst="rect">
            <a:avLst/>
          </a:prstGeom>
          <a:noFill/>
          <a:ln>
            <a:noFill/>
          </a:ln>
        </p:spPr>
        <p:txBody>
          <a:bodyPr anchorCtr="0" anchor="t" bIns="0" lIns="0" spcFirstLastPara="1" rIns="0" wrap="square" tIns="13325">
            <a:spAutoFit/>
          </a:bodyPr>
          <a:lstStyle/>
          <a:p>
            <a:pPr indent="0" lvl="0" marL="12700" marR="0" rtl="0" algn="l">
              <a:lnSpc>
                <a:spcPct val="100000"/>
              </a:lnSpc>
              <a:spcBef>
                <a:spcPts val="0"/>
              </a:spcBef>
              <a:spcAft>
                <a:spcPts val="0"/>
              </a:spcAft>
              <a:buNone/>
            </a:pPr>
            <a:r>
              <a:rPr b="1" lang="en-US" sz="1200">
                <a:solidFill>
                  <a:srgbClr val="0D0D0D"/>
                </a:solidFill>
                <a:latin typeface="Times New Roman"/>
                <a:ea typeface="Times New Roman"/>
                <a:cs typeface="Times New Roman"/>
                <a:sym typeface="Times New Roman"/>
              </a:rPr>
              <a:t>Volume 13  -ISSUE of  May 2023- August 2023</a:t>
            </a:r>
            <a:endParaRPr sz="1200">
              <a:solidFill>
                <a:schemeClr val="dk1"/>
              </a:solidFill>
              <a:latin typeface="Times New Roman"/>
              <a:ea typeface="Times New Roman"/>
              <a:cs typeface="Times New Roman"/>
              <a:sym typeface="Times New Roman"/>
            </a:endParaRPr>
          </a:p>
        </p:txBody>
      </p:sp>
      <p:grpSp>
        <p:nvGrpSpPr>
          <p:cNvPr id="51" name="Google Shape;51;p1"/>
          <p:cNvGrpSpPr/>
          <p:nvPr/>
        </p:nvGrpSpPr>
        <p:grpSpPr>
          <a:xfrm>
            <a:off x="2133599" y="0"/>
            <a:ext cx="7010401" cy="1069086"/>
            <a:chOff x="2133599" y="0"/>
            <a:chExt cx="7010401" cy="1069086"/>
          </a:xfrm>
        </p:grpSpPr>
        <p:pic>
          <p:nvPicPr>
            <p:cNvPr id="52" name="Google Shape;52;p1"/>
            <p:cNvPicPr preferRelativeResize="0"/>
            <p:nvPr/>
          </p:nvPicPr>
          <p:blipFill rotWithShape="1">
            <a:blip r:embed="rId3">
              <a:alphaModFix/>
            </a:blip>
            <a:srcRect b="0" l="0" r="0" t="0"/>
            <a:stretch/>
          </p:blipFill>
          <p:spPr>
            <a:xfrm>
              <a:off x="7391400" y="0"/>
              <a:ext cx="1752600" cy="914400"/>
            </a:xfrm>
            <a:prstGeom prst="rect">
              <a:avLst/>
            </a:prstGeom>
            <a:noFill/>
            <a:ln>
              <a:noFill/>
            </a:ln>
          </p:spPr>
        </p:pic>
        <p:sp>
          <p:nvSpPr>
            <p:cNvPr id="53" name="Google Shape;53;p1"/>
            <p:cNvSpPr/>
            <p:nvPr/>
          </p:nvSpPr>
          <p:spPr>
            <a:xfrm>
              <a:off x="2133599" y="152400"/>
              <a:ext cx="5181600" cy="914400"/>
            </a:xfrm>
            <a:custGeom>
              <a:rect b="b" l="l" r="r" t="t"/>
              <a:pathLst>
                <a:path extrusionOk="0" h="914400" w="5181600">
                  <a:moveTo>
                    <a:pt x="5181600" y="0"/>
                  </a:moveTo>
                  <a:lnTo>
                    <a:pt x="0" y="0"/>
                  </a:lnTo>
                  <a:lnTo>
                    <a:pt x="0" y="914400"/>
                  </a:lnTo>
                  <a:lnTo>
                    <a:pt x="5181600" y="914400"/>
                  </a:lnTo>
                  <a:lnTo>
                    <a:pt x="5181600" y="0"/>
                  </a:lnTo>
                  <a:close/>
                </a:path>
              </a:pathLst>
            </a:custGeom>
            <a:solidFill>
              <a:srgbClr val="008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 name="Google Shape;54;p1"/>
            <p:cNvSpPr/>
            <p:nvPr/>
          </p:nvSpPr>
          <p:spPr>
            <a:xfrm>
              <a:off x="2135885" y="154686"/>
              <a:ext cx="5181600" cy="914400"/>
            </a:xfrm>
            <a:custGeom>
              <a:rect b="b" l="l" r="r" t="t"/>
              <a:pathLst>
                <a:path extrusionOk="0" h="914400" w="5181600">
                  <a:moveTo>
                    <a:pt x="0" y="914399"/>
                  </a:moveTo>
                  <a:lnTo>
                    <a:pt x="5181600" y="914399"/>
                  </a:lnTo>
                  <a:lnTo>
                    <a:pt x="5181600" y="0"/>
                  </a:lnTo>
                  <a:lnTo>
                    <a:pt x="0" y="0"/>
                  </a:lnTo>
                  <a:lnTo>
                    <a:pt x="0" y="914399"/>
                  </a:lnTo>
                  <a:close/>
                </a:path>
              </a:pathLst>
            </a:custGeom>
            <a:noFill/>
            <a:ln cap="flat" cmpd="sng" w="25900">
              <a:solidFill>
                <a:srgbClr val="FFFF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55" name="Google Shape;55;p1"/>
          <p:cNvSpPr txBox="1"/>
          <p:nvPr/>
        </p:nvSpPr>
        <p:spPr>
          <a:xfrm>
            <a:off x="2133600" y="152400"/>
            <a:ext cx="5181600" cy="914400"/>
          </a:xfrm>
          <a:prstGeom prst="rect">
            <a:avLst/>
          </a:prstGeom>
          <a:noFill/>
          <a:ln>
            <a:noFill/>
          </a:ln>
        </p:spPr>
        <p:txBody>
          <a:bodyPr anchorCtr="0" anchor="t" bIns="0" lIns="0" spcFirstLastPara="1" rIns="0" wrap="square" tIns="137150">
            <a:spAutoFit/>
          </a:bodyPr>
          <a:lstStyle/>
          <a:p>
            <a:pPr indent="0" lvl="0" marL="0" marR="5715" rtl="0" algn="ctr">
              <a:lnSpc>
                <a:spcPct val="100000"/>
              </a:lnSpc>
              <a:spcBef>
                <a:spcPts val="0"/>
              </a:spcBef>
              <a:spcAft>
                <a:spcPts val="0"/>
              </a:spcAft>
              <a:buNone/>
            </a:pPr>
            <a:r>
              <a:rPr lang="en-US" sz="1800">
                <a:solidFill>
                  <a:srgbClr val="FFFFFF"/>
                </a:solidFill>
                <a:latin typeface="Calibri"/>
                <a:ea typeface="Calibri"/>
                <a:cs typeface="Calibri"/>
                <a:sym typeface="Calibri"/>
              </a:rPr>
              <a:t>Hyderabad Institute of Technology And</a:t>
            </a:r>
            <a:endParaRPr sz="1800">
              <a:solidFill>
                <a:schemeClr val="dk1"/>
              </a:solidFill>
              <a:latin typeface="Calibri"/>
              <a:ea typeface="Calibri"/>
              <a:cs typeface="Calibri"/>
              <a:sym typeface="Calibri"/>
            </a:endParaRPr>
          </a:p>
          <a:p>
            <a:pPr indent="0" lvl="0" marL="7620" marR="0" rtl="0" algn="ctr">
              <a:lnSpc>
                <a:spcPct val="100000"/>
              </a:lnSpc>
              <a:spcBef>
                <a:spcPts val="0"/>
              </a:spcBef>
              <a:spcAft>
                <a:spcPts val="0"/>
              </a:spcAft>
              <a:buNone/>
            </a:pPr>
            <a:r>
              <a:rPr lang="en-US" sz="1800">
                <a:solidFill>
                  <a:srgbClr val="FFFFFF"/>
                </a:solidFill>
                <a:latin typeface="Calibri"/>
                <a:ea typeface="Calibri"/>
                <a:cs typeface="Calibri"/>
                <a:sym typeface="Calibri"/>
              </a:rPr>
              <a:t>Management</a:t>
            </a:r>
            <a:endParaRPr sz="1800">
              <a:solidFill>
                <a:schemeClr val="dk1"/>
              </a:solidFill>
              <a:latin typeface="Calibri"/>
              <a:ea typeface="Calibri"/>
              <a:cs typeface="Calibri"/>
              <a:sym typeface="Calibri"/>
            </a:endParaRPr>
          </a:p>
        </p:txBody>
      </p:sp>
      <p:sp>
        <p:nvSpPr>
          <p:cNvPr id="56" name="Google Shape;56;p1"/>
          <p:cNvSpPr txBox="1"/>
          <p:nvPr/>
        </p:nvSpPr>
        <p:spPr>
          <a:xfrm>
            <a:off x="8311388" y="1208912"/>
            <a:ext cx="662305" cy="177800"/>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None/>
            </a:pPr>
            <a:r>
              <a:rPr b="1" lang="en-US" sz="1000">
                <a:solidFill>
                  <a:srgbClr val="9F2800"/>
                </a:solidFill>
                <a:latin typeface="Trebuchet MS"/>
                <a:ea typeface="Trebuchet MS"/>
                <a:cs typeface="Trebuchet MS"/>
                <a:sym typeface="Trebuchet MS"/>
              </a:rPr>
              <a:t>P A G E 1</a:t>
            </a:r>
            <a:endParaRPr sz="1000">
              <a:solidFill>
                <a:schemeClr val="dk1"/>
              </a:solidFill>
              <a:latin typeface="Trebuchet MS"/>
              <a:ea typeface="Trebuchet MS"/>
              <a:cs typeface="Trebuchet MS"/>
              <a:sym typeface="Trebuchet MS"/>
            </a:endParaRPr>
          </a:p>
        </p:txBody>
      </p:sp>
      <p:pic>
        <p:nvPicPr>
          <p:cNvPr id="57" name="Google Shape;57;p1"/>
          <p:cNvPicPr preferRelativeResize="0"/>
          <p:nvPr/>
        </p:nvPicPr>
        <p:blipFill rotWithShape="1">
          <a:blip r:embed="rId4">
            <a:alphaModFix/>
          </a:blip>
          <a:srcRect b="0" l="0" r="0" t="0"/>
          <a:stretch/>
        </p:blipFill>
        <p:spPr>
          <a:xfrm>
            <a:off x="228600" y="0"/>
            <a:ext cx="1447800" cy="1429512"/>
          </a:xfrm>
          <a:prstGeom prst="rect">
            <a:avLst/>
          </a:prstGeom>
          <a:noFill/>
          <a:ln>
            <a:noFill/>
          </a:ln>
        </p:spPr>
      </p:pic>
      <p:sp>
        <p:nvSpPr>
          <p:cNvPr id="58" name="Google Shape;58;p1"/>
          <p:cNvSpPr txBox="1"/>
          <p:nvPr/>
        </p:nvSpPr>
        <p:spPr>
          <a:xfrm>
            <a:off x="490727" y="2320401"/>
            <a:ext cx="870585" cy="197485"/>
          </a:xfrm>
          <a:prstGeom prst="rect">
            <a:avLst/>
          </a:prstGeom>
          <a:noFill/>
          <a:ln>
            <a:noFill/>
          </a:ln>
        </p:spPr>
        <p:txBody>
          <a:bodyPr anchorCtr="0" anchor="t" bIns="0" lIns="0" spcFirstLastPara="1" rIns="0" wrap="square" tIns="0">
            <a:spAutoFit/>
          </a:bodyPr>
          <a:lstStyle/>
          <a:p>
            <a:pPr indent="0" lvl="0" marL="0" marR="0" rtl="0" algn="l">
              <a:lnSpc>
                <a:spcPct val="109285"/>
              </a:lnSpc>
              <a:spcBef>
                <a:spcPts val="0"/>
              </a:spcBef>
              <a:spcAft>
                <a:spcPts val="0"/>
              </a:spcAft>
              <a:buNone/>
            </a:pPr>
            <a:r>
              <a:rPr b="1" lang="en-US" sz="1400">
                <a:solidFill>
                  <a:schemeClr val="dk1"/>
                </a:solidFill>
                <a:latin typeface="Times New Roman"/>
                <a:ea typeface="Times New Roman"/>
                <a:cs typeface="Times New Roman"/>
                <a:sym typeface="Times New Roman"/>
              </a:rPr>
              <a:t>CONTENT</a:t>
            </a:r>
            <a:endParaRPr sz="1400">
              <a:solidFill>
                <a:schemeClr val="dk1"/>
              </a:solidFill>
              <a:latin typeface="Times New Roman"/>
              <a:ea typeface="Times New Roman"/>
              <a:cs typeface="Times New Roman"/>
              <a:sym typeface="Times New Roman"/>
            </a:endParaRPr>
          </a:p>
        </p:txBody>
      </p:sp>
      <p:pic>
        <p:nvPicPr>
          <p:cNvPr id="59" name="Google Shape;59;p1"/>
          <p:cNvPicPr preferRelativeResize="0"/>
          <p:nvPr/>
        </p:nvPicPr>
        <p:blipFill rotWithShape="1">
          <a:blip r:embed="rId5">
            <a:alphaModFix/>
          </a:blip>
          <a:srcRect b="0" l="0" r="0" t="0"/>
          <a:stretch/>
        </p:blipFill>
        <p:spPr>
          <a:xfrm>
            <a:off x="-1" y="1429512"/>
            <a:ext cx="4781421" cy="2590800"/>
          </a:xfrm>
          <a:prstGeom prst="rect">
            <a:avLst/>
          </a:prstGeom>
          <a:noFill/>
          <a:ln>
            <a:noFill/>
          </a:ln>
        </p:spPr>
      </p:pic>
      <p:sp>
        <p:nvSpPr>
          <p:cNvPr id="60" name="Google Shape;60;p1"/>
          <p:cNvSpPr txBox="1"/>
          <p:nvPr/>
        </p:nvSpPr>
        <p:spPr>
          <a:xfrm>
            <a:off x="0" y="4038600"/>
            <a:ext cx="9144000" cy="205634"/>
          </a:xfrm>
          <a:prstGeom prst="rect">
            <a:avLst/>
          </a:prstGeom>
          <a:solidFill>
            <a:srgbClr val="097A1C"/>
          </a:solidFill>
          <a:ln cap="flat" cmpd="sng" w="9525">
            <a:solidFill>
              <a:srgbClr val="000000"/>
            </a:solidFill>
            <a:prstDash val="solid"/>
            <a:round/>
            <a:headEnd len="sm" w="sm" type="none"/>
            <a:tailEnd len="sm" w="sm" type="none"/>
          </a:ln>
        </p:spPr>
        <p:txBody>
          <a:bodyPr anchorCtr="0" anchor="t" bIns="0" lIns="0" spcFirstLastPara="1" rIns="0" wrap="square" tIns="0">
            <a:spAutoFit/>
          </a:bodyPr>
          <a:lstStyle/>
          <a:p>
            <a:pPr indent="0" lvl="0" marL="36830" marR="0" rtl="0" algn="ctr">
              <a:lnSpc>
                <a:spcPct val="117857"/>
              </a:lnSpc>
              <a:spcBef>
                <a:spcPts val="0"/>
              </a:spcBef>
              <a:spcAft>
                <a:spcPts val="0"/>
              </a:spcAft>
              <a:buNone/>
            </a:pPr>
            <a:r>
              <a:rPr lang="en-US" sz="1400">
                <a:solidFill>
                  <a:srgbClr val="FFFF00"/>
                </a:solidFill>
                <a:latin typeface="Times New Roman"/>
                <a:ea typeface="Times New Roman"/>
                <a:cs typeface="Times New Roman"/>
                <a:sym typeface="Times New Roman"/>
              </a:rPr>
              <a:t>Department  of  Mechanical Engineering News Letter .</a:t>
            </a:r>
            <a:endParaRPr sz="1400">
              <a:solidFill>
                <a:schemeClr val="dk1"/>
              </a:solidFill>
              <a:latin typeface="Times New Roman"/>
              <a:ea typeface="Times New Roman"/>
              <a:cs typeface="Times New Roman"/>
              <a:sym typeface="Times New Roman"/>
            </a:endParaRPr>
          </a:p>
        </p:txBody>
      </p:sp>
      <p:sp>
        <p:nvSpPr>
          <p:cNvPr id="61" name="Google Shape;61;p1"/>
          <p:cNvSpPr/>
          <p:nvPr/>
        </p:nvSpPr>
        <p:spPr>
          <a:xfrm>
            <a:off x="96236" y="4436071"/>
            <a:ext cx="4376758" cy="2175041"/>
          </a:xfrm>
          <a:custGeom>
            <a:rect b="b" l="l" r="r" t="t"/>
            <a:pathLst>
              <a:path extrusionOk="0" h="1676400" w="4191000">
                <a:moveTo>
                  <a:pt x="3831716" y="0"/>
                </a:moveTo>
                <a:lnTo>
                  <a:pt x="359359" y="0"/>
                </a:lnTo>
                <a:lnTo>
                  <a:pt x="263817" y="7366"/>
                </a:lnTo>
                <a:lnTo>
                  <a:pt x="177977" y="28320"/>
                </a:lnTo>
                <a:lnTo>
                  <a:pt x="105244" y="60579"/>
                </a:lnTo>
                <a:lnTo>
                  <a:pt x="49060" y="102488"/>
                </a:lnTo>
                <a:lnTo>
                  <a:pt x="12827" y="152019"/>
                </a:lnTo>
                <a:lnTo>
                  <a:pt x="0" y="207010"/>
                </a:lnTo>
                <a:lnTo>
                  <a:pt x="0" y="1469402"/>
                </a:lnTo>
                <a:lnTo>
                  <a:pt x="12827" y="1524431"/>
                </a:lnTo>
                <a:lnTo>
                  <a:pt x="49060" y="1573872"/>
                </a:lnTo>
                <a:lnTo>
                  <a:pt x="105244" y="1615770"/>
                </a:lnTo>
                <a:lnTo>
                  <a:pt x="177977" y="1648142"/>
                </a:lnTo>
                <a:lnTo>
                  <a:pt x="263817" y="1669008"/>
                </a:lnTo>
                <a:lnTo>
                  <a:pt x="359359" y="1676400"/>
                </a:lnTo>
                <a:lnTo>
                  <a:pt x="3831716" y="1676400"/>
                </a:lnTo>
                <a:lnTo>
                  <a:pt x="3927221" y="1669008"/>
                </a:lnTo>
                <a:lnTo>
                  <a:pt x="4013073" y="1648142"/>
                </a:lnTo>
                <a:lnTo>
                  <a:pt x="4085716" y="1615770"/>
                </a:lnTo>
                <a:lnTo>
                  <a:pt x="4141978" y="1573872"/>
                </a:lnTo>
                <a:lnTo>
                  <a:pt x="4178173" y="1524431"/>
                </a:lnTo>
                <a:lnTo>
                  <a:pt x="4191000" y="1469402"/>
                </a:lnTo>
                <a:lnTo>
                  <a:pt x="4191000" y="207010"/>
                </a:lnTo>
                <a:lnTo>
                  <a:pt x="4178173" y="152019"/>
                </a:lnTo>
                <a:lnTo>
                  <a:pt x="4141978" y="102488"/>
                </a:lnTo>
                <a:lnTo>
                  <a:pt x="4085716" y="60579"/>
                </a:lnTo>
                <a:lnTo>
                  <a:pt x="4013073" y="28320"/>
                </a:lnTo>
                <a:lnTo>
                  <a:pt x="3927221" y="7366"/>
                </a:lnTo>
                <a:lnTo>
                  <a:pt x="3831716" y="0"/>
                </a:lnTo>
                <a:close/>
              </a:path>
            </a:pathLst>
          </a:custGeom>
          <a:solidFill>
            <a:srgbClr val="008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 name="Google Shape;62;p1"/>
          <p:cNvSpPr txBox="1"/>
          <p:nvPr/>
        </p:nvSpPr>
        <p:spPr>
          <a:xfrm>
            <a:off x="516606" y="5016663"/>
            <a:ext cx="4224020" cy="654025"/>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i="1" lang="en-US" sz="1400">
                <a:solidFill>
                  <a:srgbClr val="FFFF00"/>
                </a:solidFill>
                <a:latin typeface="Times New Roman"/>
                <a:ea typeface="Times New Roman"/>
                <a:cs typeface="Times New Roman"/>
                <a:sym typeface="Times New Roman"/>
              </a:rPr>
              <a:t>Editorial Team</a:t>
            </a:r>
            <a:r>
              <a:rPr b="1" i="1" lang="en-US" sz="1200">
                <a:solidFill>
                  <a:srgbClr val="FFFF00"/>
                </a:solidFill>
                <a:latin typeface="Times New Roman"/>
                <a:ea typeface="Times New Roman"/>
                <a:cs typeface="Times New Roman"/>
                <a:sym typeface="Times New Roman"/>
              </a:rPr>
              <a:t>:</a:t>
            </a:r>
            <a:endParaRPr b="1" i="1" sz="1200">
              <a:solidFill>
                <a:srgbClr val="FFFF00"/>
              </a:solidFill>
              <a:latin typeface="Times New Roman"/>
              <a:ea typeface="Times New Roman"/>
              <a:cs typeface="Times New Roman"/>
              <a:sym typeface="Times New Roman"/>
            </a:endParaRPr>
          </a:p>
          <a:p>
            <a:pPr indent="0" lvl="0" marL="12700" marR="0" rtl="0" algn="l">
              <a:lnSpc>
                <a:spcPct val="100000"/>
              </a:lnSpc>
              <a:spcBef>
                <a:spcPts val="100"/>
              </a:spcBef>
              <a:spcAft>
                <a:spcPts val="0"/>
              </a:spcAft>
              <a:buNone/>
            </a:pPr>
            <a:r>
              <a:t/>
            </a:r>
            <a:endParaRPr b="1" i="1" sz="1200">
              <a:solidFill>
                <a:srgbClr val="FFFF00"/>
              </a:solidFill>
              <a:latin typeface="Times New Roman"/>
              <a:ea typeface="Times New Roman"/>
              <a:cs typeface="Times New Roman"/>
              <a:sym typeface="Times New Roman"/>
            </a:endParaRPr>
          </a:p>
          <a:p>
            <a:pPr indent="0" lvl="0" marL="12700" marR="0" rtl="0" algn="l">
              <a:lnSpc>
                <a:spcPct val="100000"/>
              </a:lnSpc>
              <a:spcBef>
                <a:spcPts val="100"/>
              </a:spcBef>
              <a:spcAft>
                <a:spcPts val="0"/>
              </a:spcAft>
              <a:buNone/>
            </a:pPr>
            <a:r>
              <a:rPr b="1" i="1" lang="en-US" sz="1200">
                <a:solidFill>
                  <a:srgbClr val="FFFF00"/>
                </a:solidFill>
                <a:latin typeface="Times New Roman"/>
                <a:ea typeface="Times New Roman"/>
                <a:cs typeface="Times New Roman"/>
                <a:sym typeface="Times New Roman"/>
              </a:rPr>
              <a:t> </a:t>
            </a:r>
            <a:r>
              <a:rPr lang="en-US" sz="1400">
                <a:solidFill>
                  <a:srgbClr val="FFFF00"/>
                </a:solidFill>
                <a:latin typeface="Calibri"/>
                <a:ea typeface="Calibri"/>
                <a:cs typeface="Calibri"/>
                <a:sym typeface="Calibri"/>
              </a:rPr>
              <a:t>Mr Santhosh Naik</a:t>
            </a:r>
            <a:r>
              <a:rPr b="1" i="1" lang="en-US" sz="1400">
                <a:solidFill>
                  <a:srgbClr val="FFFF00"/>
                </a:solidFill>
                <a:latin typeface="Courier New"/>
                <a:ea typeface="Courier New"/>
                <a:cs typeface="Courier New"/>
                <a:sym typeface="Courier New"/>
              </a:rPr>
              <a:t>(Editor-in-chief).</a:t>
            </a:r>
            <a:endParaRPr sz="1400">
              <a:solidFill>
                <a:schemeClr val="dk1"/>
              </a:solidFill>
              <a:latin typeface="Courier New"/>
              <a:ea typeface="Courier New"/>
              <a:cs typeface="Courier New"/>
              <a:sym typeface="Courier New"/>
            </a:endParaRPr>
          </a:p>
        </p:txBody>
      </p:sp>
      <p:sp>
        <p:nvSpPr>
          <p:cNvPr id="63" name="Google Shape;63;p1"/>
          <p:cNvSpPr txBox="1"/>
          <p:nvPr/>
        </p:nvSpPr>
        <p:spPr>
          <a:xfrm>
            <a:off x="568475" y="5768852"/>
            <a:ext cx="2819400" cy="228268"/>
          </a:xfrm>
          <a:prstGeom prst="rect">
            <a:avLst/>
          </a:prstGeom>
          <a:noFill/>
          <a:ln>
            <a:noFill/>
          </a:ln>
        </p:spPr>
        <p:txBody>
          <a:bodyPr anchorCtr="0" anchor="t" bIns="0" lIns="0" spcFirstLastPara="1" rIns="0" wrap="square" tIns="12700">
            <a:spAutoFit/>
          </a:bodyPr>
          <a:lstStyle/>
          <a:p>
            <a:pPr indent="0" lvl="0" marL="12700" marR="5080" rtl="0" algn="l">
              <a:lnSpc>
                <a:spcPct val="100000"/>
              </a:lnSpc>
              <a:spcBef>
                <a:spcPts val="0"/>
              </a:spcBef>
              <a:spcAft>
                <a:spcPts val="0"/>
              </a:spcAft>
              <a:buNone/>
            </a:pPr>
            <a:r>
              <a:rPr lang="en-US" sz="1400">
                <a:solidFill>
                  <a:schemeClr val="dk1"/>
                </a:solidFill>
                <a:latin typeface="Calibri"/>
                <a:ea typeface="Calibri"/>
                <a:cs typeface="Calibri"/>
                <a:sym typeface="Calibri"/>
              </a:rPr>
              <a:t>.</a:t>
            </a:r>
            <a:r>
              <a:rPr lang="en-US" sz="1400">
                <a:solidFill>
                  <a:srgbClr val="FFFF00"/>
                </a:solidFill>
                <a:latin typeface="Calibri"/>
                <a:ea typeface="Calibri"/>
                <a:cs typeface="Calibri"/>
                <a:sym typeface="Calibri"/>
              </a:rPr>
              <a:t>Giridhar &amp; G.Ram Prasad</a:t>
            </a:r>
            <a:endParaRPr sz="1400">
              <a:solidFill>
                <a:srgbClr val="FFFF00"/>
              </a:solidFill>
              <a:latin typeface="Courier New"/>
              <a:ea typeface="Courier New"/>
              <a:cs typeface="Courier New"/>
              <a:sym typeface="Courier New"/>
            </a:endParaRPr>
          </a:p>
        </p:txBody>
      </p:sp>
      <p:sp>
        <p:nvSpPr>
          <p:cNvPr id="64" name="Google Shape;64;p1"/>
          <p:cNvSpPr txBox="1"/>
          <p:nvPr/>
        </p:nvSpPr>
        <p:spPr>
          <a:xfrm>
            <a:off x="2858117" y="5781807"/>
            <a:ext cx="735965" cy="239395"/>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i="1" lang="en-US" sz="1400">
                <a:solidFill>
                  <a:srgbClr val="FFFF00"/>
                </a:solidFill>
                <a:latin typeface="Courier New"/>
                <a:ea typeface="Courier New"/>
                <a:cs typeface="Courier New"/>
                <a:sym typeface="Courier New"/>
              </a:rPr>
              <a:t>(Editor</a:t>
            </a:r>
            <a:r>
              <a:rPr b="1" i="1" lang="en-US" sz="1200">
                <a:solidFill>
                  <a:srgbClr val="FFFF00"/>
                </a:solidFill>
                <a:latin typeface="Courier New"/>
                <a:ea typeface="Courier New"/>
                <a:cs typeface="Courier New"/>
                <a:sym typeface="Courier New"/>
              </a:rPr>
              <a:t>)</a:t>
            </a:r>
            <a:endParaRPr sz="1200">
              <a:solidFill>
                <a:schemeClr val="dk1"/>
              </a:solidFill>
              <a:latin typeface="Courier New"/>
              <a:ea typeface="Courier New"/>
              <a:cs typeface="Courier New"/>
              <a:sym typeface="Courier New"/>
            </a:endParaRPr>
          </a:p>
        </p:txBody>
      </p:sp>
      <p:sp>
        <p:nvSpPr>
          <p:cNvPr id="65" name="Google Shape;65;p1"/>
          <p:cNvSpPr/>
          <p:nvPr/>
        </p:nvSpPr>
        <p:spPr>
          <a:xfrm>
            <a:off x="5234565" y="4386871"/>
            <a:ext cx="3886200" cy="2101900"/>
          </a:xfrm>
          <a:custGeom>
            <a:rect b="b" l="l" r="r" t="t"/>
            <a:pathLst>
              <a:path extrusionOk="0" h="1676400" w="3505200">
                <a:moveTo>
                  <a:pt x="3173349" y="0"/>
                </a:moveTo>
                <a:lnTo>
                  <a:pt x="331850" y="0"/>
                </a:lnTo>
                <a:lnTo>
                  <a:pt x="243586" y="7366"/>
                </a:lnTo>
                <a:lnTo>
                  <a:pt x="164337" y="28193"/>
                </a:lnTo>
                <a:lnTo>
                  <a:pt x="97154" y="60579"/>
                </a:lnTo>
                <a:lnTo>
                  <a:pt x="45338" y="102488"/>
                </a:lnTo>
                <a:lnTo>
                  <a:pt x="11811" y="152019"/>
                </a:lnTo>
                <a:lnTo>
                  <a:pt x="0" y="207010"/>
                </a:lnTo>
                <a:lnTo>
                  <a:pt x="0" y="1469415"/>
                </a:lnTo>
                <a:lnTo>
                  <a:pt x="11811" y="1524431"/>
                </a:lnTo>
                <a:lnTo>
                  <a:pt x="45338" y="1573872"/>
                </a:lnTo>
                <a:lnTo>
                  <a:pt x="97154" y="1615770"/>
                </a:lnTo>
                <a:lnTo>
                  <a:pt x="164337" y="1648142"/>
                </a:lnTo>
                <a:lnTo>
                  <a:pt x="243586" y="1669008"/>
                </a:lnTo>
                <a:lnTo>
                  <a:pt x="331850" y="1676400"/>
                </a:lnTo>
                <a:lnTo>
                  <a:pt x="3173349" y="1676400"/>
                </a:lnTo>
                <a:lnTo>
                  <a:pt x="3261614" y="1669008"/>
                </a:lnTo>
                <a:lnTo>
                  <a:pt x="3340861" y="1648142"/>
                </a:lnTo>
                <a:lnTo>
                  <a:pt x="3408045" y="1615770"/>
                </a:lnTo>
                <a:lnTo>
                  <a:pt x="3459860" y="1573872"/>
                </a:lnTo>
                <a:lnTo>
                  <a:pt x="3493389" y="1524431"/>
                </a:lnTo>
                <a:lnTo>
                  <a:pt x="3505200" y="1469415"/>
                </a:lnTo>
                <a:lnTo>
                  <a:pt x="3505200" y="207010"/>
                </a:lnTo>
                <a:lnTo>
                  <a:pt x="3493389" y="152019"/>
                </a:lnTo>
                <a:lnTo>
                  <a:pt x="3459860" y="102488"/>
                </a:lnTo>
                <a:lnTo>
                  <a:pt x="3408045" y="60579"/>
                </a:lnTo>
                <a:lnTo>
                  <a:pt x="3340861" y="28193"/>
                </a:lnTo>
                <a:lnTo>
                  <a:pt x="3261614" y="7366"/>
                </a:lnTo>
                <a:lnTo>
                  <a:pt x="3173349" y="0"/>
                </a:lnTo>
                <a:close/>
              </a:path>
            </a:pathLst>
          </a:custGeom>
          <a:solidFill>
            <a:srgbClr val="008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6" name="Google Shape;66;p1"/>
          <p:cNvSpPr txBox="1"/>
          <p:nvPr/>
        </p:nvSpPr>
        <p:spPr>
          <a:xfrm>
            <a:off x="5654935" y="4702174"/>
            <a:ext cx="3045460" cy="644525"/>
          </a:xfrm>
          <a:prstGeom prst="rect">
            <a:avLst/>
          </a:prstGeom>
          <a:noFill/>
          <a:ln>
            <a:noFill/>
          </a:ln>
        </p:spPr>
        <p:txBody>
          <a:bodyPr anchorCtr="0" anchor="t" bIns="0" lIns="0" spcFirstLastPara="1" rIns="0" wrap="square" tIns="12050">
            <a:spAutoFit/>
          </a:bodyPr>
          <a:lstStyle/>
          <a:p>
            <a:pPr indent="0" lvl="0" marL="60960" marR="0" rtl="0" algn="l">
              <a:lnSpc>
                <a:spcPct val="114687"/>
              </a:lnSpc>
              <a:spcBef>
                <a:spcPts val="0"/>
              </a:spcBef>
              <a:spcAft>
                <a:spcPts val="0"/>
              </a:spcAft>
              <a:buNone/>
            </a:pPr>
            <a:r>
              <a:rPr b="1" lang="en-US" sz="1600">
                <a:solidFill>
                  <a:srgbClr val="FFFF00"/>
                </a:solidFill>
                <a:latin typeface="Times New Roman"/>
                <a:ea typeface="Times New Roman"/>
                <a:cs typeface="Times New Roman"/>
                <a:sym typeface="Times New Roman"/>
              </a:rPr>
              <a:t>Chief Patrons :</a:t>
            </a:r>
            <a:endParaRPr sz="1600">
              <a:solidFill>
                <a:schemeClr val="dk1"/>
              </a:solidFill>
              <a:latin typeface="Times New Roman"/>
              <a:ea typeface="Times New Roman"/>
              <a:cs typeface="Times New Roman"/>
              <a:sym typeface="Times New Roman"/>
            </a:endParaRPr>
          </a:p>
          <a:p>
            <a:pPr indent="-82550" lvl="0" marL="94615" marR="0" rtl="0" algn="l">
              <a:lnSpc>
                <a:spcPct val="113928"/>
              </a:lnSpc>
              <a:spcBef>
                <a:spcPts val="0"/>
              </a:spcBef>
              <a:spcAft>
                <a:spcPts val="0"/>
              </a:spcAft>
              <a:buClr>
                <a:srgbClr val="FFFF00"/>
              </a:buClr>
              <a:buSzPts val="1200"/>
              <a:buFont typeface="Noto Sans Symbols"/>
              <a:buChar char="▪"/>
            </a:pPr>
            <a:r>
              <a:rPr b="1" lang="en-US" sz="1400">
                <a:solidFill>
                  <a:srgbClr val="FFFF00"/>
                </a:solidFill>
                <a:latin typeface="Courier New"/>
                <a:ea typeface="Courier New"/>
                <a:cs typeface="Courier New"/>
                <a:sym typeface="Courier New"/>
              </a:rPr>
              <a:t>Sri.Prashanth Arutla</a:t>
            </a:r>
            <a:endParaRPr sz="1400">
              <a:solidFill>
                <a:schemeClr val="dk1"/>
              </a:solidFill>
              <a:latin typeface="Courier New"/>
              <a:ea typeface="Courier New"/>
              <a:cs typeface="Courier New"/>
              <a:sym typeface="Courier New"/>
            </a:endParaRPr>
          </a:p>
          <a:p>
            <a:pPr indent="0" lvl="0" marL="12700" marR="0" rtl="0" algn="l">
              <a:lnSpc>
                <a:spcPct val="100000"/>
              </a:lnSpc>
              <a:spcBef>
                <a:spcPts val="10"/>
              </a:spcBef>
              <a:spcAft>
                <a:spcPts val="0"/>
              </a:spcAft>
              <a:buNone/>
            </a:pPr>
            <a:r>
              <a:rPr b="1" lang="en-US" sz="1200">
                <a:solidFill>
                  <a:srgbClr val="FFFF00"/>
                </a:solidFill>
                <a:latin typeface="Courier New"/>
                <a:ea typeface="Courier New"/>
                <a:cs typeface="Courier New"/>
                <a:sym typeface="Courier New"/>
              </a:rPr>
              <a:t>(</a:t>
            </a:r>
            <a:r>
              <a:rPr b="1" lang="en-US" sz="1100">
                <a:solidFill>
                  <a:srgbClr val="FFFF00"/>
                </a:solidFill>
                <a:latin typeface="Courier New"/>
                <a:ea typeface="Courier New"/>
                <a:cs typeface="Courier New"/>
                <a:sym typeface="Courier New"/>
              </a:rPr>
              <a:t>Chairman Royal Educational Society</a:t>
            </a:r>
            <a:r>
              <a:rPr b="1" lang="en-US" sz="1200">
                <a:solidFill>
                  <a:srgbClr val="FFFF00"/>
                </a:solidFill>
                <a:latin typeface="Courier New"/>
                <a:ea typeface="Courier New"/>
                <a:cs typeface="Courier New"/>
                <a:sym typeface="Courier New"/>
              </a:rPr>
              <a:t>)</a:t>
            </a:r>
            <a:endParaRPr sz="1200">
              <a:solidFill>
                <a:schemeClr val="dk1"/>
              </a:solidFill>
              <a:latin typeface="Courier New"/>
              <a:ea typeface="Courier New"/>
              <a:cs typeface="Courier New"/>
              <a:sym typeface="Courier New"/>
            </a:endParaRPr>
          </a:p>
        </p:txBody>
      </p:sp>
      <p:sp>
        <p:nvSpPr>
          <p:cNvPr id="67" name="Google Shape;67;p1"/>
          <p:cNvSpPr txBox="1"/>
          <p:nvPr/>
        </p:nvSpPr>
        <p:spPr>
          <a:xfrm>
            <a:off x="5692984" y="5599320"/>
            <a:ext cx="3211577" cy="412934"/>
          </a:xfrm>
          <a:prstGeom prst="rect">
            <a:avLst/>
          </a:prstGeom>
          <a:noFill/>
          <a:ln>
            <a:noFill/>
          </a:ln>
        </p:spPr>
        <p:txBody>
          <a:bodyPr anchorCtr="0" anchor="t" bIns="0" lIns="0" spcFirstLastPara="1" rIns="0" wrap="square" tIns="12700">
            <a:spAutoFit/>
          </a:bodyPr>
          <a:lstStyle/>
          <a:p>
            <a:pPr indent="-82550" lvl="0" marL="94615" marR="575310" rtl="0" algn="l">
              <a:lnSpc>
                <a:spcPct val="100000"/>
              </a:lnSpc>
              <a:spcBef>
                <a:spcPts val="0"/>
              </a:spcBef>
              <a:spcAft>
                <a:spcPts val="0"/>
              </a:spcAft>
              <a:buClr>
                <a:srgbClr val="FFFF00"/>
              </a:buClr>
              <a:buSzPts val="1200"/>
              <a:buFont typeface="Noto Sans Symbols"/>
              <a:buChar char="▪"/>
            </a:pPr>
            <a:r>
              <a:rPr b="1" lang="en-US" sz="1400">
                <a:solidFill>
                  <a:srgbClr val="FFFF00"/>
                </a:solidFill>
                <a:latin typeface="Courier New"/>
                <a:ea typeface="Courier New"/>
                <a:cs typeface="Courier New"/>
                <a:sym typeface="Courier New"/>
              </a:rPr>
              <a:t>Dr.Rajesh Panakala</a:t>
            </a:r>
            <a:endParaRPr sz="1400">
              <a:solidFill>
                <a:schemeClr val="dk1"/>
              </a:solidFill>
              <a:latin typeface="Courier New"/>
              <a:ea typeface="Courier New"/>
              <a:cs typeface="Courier New"/>
              <a:sym typeface="Courier New"/>
            </a:endParaRPr>
          </a:p>
          <a:p>
            <a:pPr indent="0" lvl="0" marL="748665" marR="0" rtl="0" algn="l">
              <a:lnSpc>
                <a:spcPct val="100000"/>
              </a:lnSpc>
              <a:spcBef>
                <a:spcPts val="20"/>
              </a:spcBef>
              <a:spcAft>
                <a:spcPts val="0"/>
              </a:spcAft>
              <a:buNone/>
            </a:pPr>
            <a:r>
              <a:rPr b="1" lang="en-US" sz="1200">
                <a:solidFill>
                  <a:srgbClr val="FFFF00"/>
                </a:solidFill>
                <a:latin typeface="Courier New"/>
                <a:ea typeface="Courier New"/>
                <a:cs typeface="Courier New"/>
                <a:sym typeface="Courier New"/>
              </a:rPr>
              <a:t>Principal,HITAM</a:t>
            </a:r>
            <a:endParaRPr sz="1200">
              <a:solidFill>
                <a:schemeClr val="dk1"/>
              </a:solidFill>
              <a:latin typeface="Courier New"/>
              <a:ea typeface="Courier New"/>
              <a:cs typeface="Courier New"/>
              <a:sym typeface="Courier New"/>
            </a:endParaRPr>
          </a:p>
        </p:txBody>
      </p:sp>
      <p:pic>
        <p:nvPicPr>
          <p:cNvPr id="68" name="Google Shape;68;p1"/>
          <p:cNvPicPr preferRelativeResize="0"/>
          <p:nvPr/>
        </p:nvPicPr>
        <p:blipFill rotWithShape="1">
          <a:blip r:embed="rId6">
            <a:alphaModFix/>
          </a:blip>
          <a:srcRect b="0" l="0" r="0" t="0"/>
          <a:stretch/>
        </p:blipFill>
        <p:spPr>
          <a:xfrm>
            <a:off x="4704847" y="1398214"/>
            <a:ext cx="4439153" cy="264547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2"/>
          <p:cNvSpPr/>
          <p:nvPr/>
        </p:nvSpPr>
        <p:spPr>
          <a:xfrm>
            <a:off x="0" y="1447799"/>
            <a:ext cx="2133600" cy="5410200"/>
          </a:xfrm>
          <a:custGeom>
            <a:rect b="b" l="l" r="r" t="t"/>
            <a:pathLst>
              <a:path extrusionOk="0" h="5410200" w="2133600">
                <a:moveTo>
                  <a:pt x="2133600" y="0"/>
                </a:moveTo>
                <a:lnTo>
                  <a:pt x="0" y="0"/>
                </a:lnTo>
                <a:lnTo>
                  <a:pt x="0" y="5410200"/>
                </a:lnTo>
                <a:lnTo>
                  <a:pt x="2133600" y="5410200"/>
                </a:lnTo>
                <a:lnTo>
                  <a:pt x="2133600" y="0"/>
                </a:lnTo>
                <a:close/>
              </a:path>
            </a:pathLst>
          </a:custGeom>
          <a:solidFill>
            <a:srgbClr val="008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74" name="Google Shape;74;p2"/>
          <p:cNvGrpSpPr/>
          <p:nvPr/>
        </p:nvGrpSpPr>
        <p:grpSpPr>
          <a:xfrm>
            <a:off x="0" y="0"/>
            <a:ext cx="9144000" cy="6857999"/>
            <a:chOff x="0" y="0"/>
            <a:chExt cx="9144000" cy="6857999"/>
          </a:xfrm>
        </p:grpSpPr>
        <p:sp>
          <p:nvSpPr>
            <p:cNvPr id="75" name="Google Shape;75;p2"/>
            <p:cNvSpPr/>
            <p:nvPr/>
          </p:nvSpPr>
          <p:spPr>
            <a:xfrm>
              <a:off x="0" y="1447799"/>
              <a:ext cx="2133600" cy="5410200"/>
            </a:xfrm>
            <a:custGeom>
              <a:rect b="b" l="l" r="r" t="t"/>
              <a:pathLst>
                <a:path extrusionOk="0" h="5410200" w="2133600">
                  <a:moveTo>
                    <a:pt x="0" y="5410200"/>
                  </a:moveTo>
                  <a:lnTo>
                    <a:pt x="2133600" y="5410200"/>
                  </a:lnTo>
                  <a:lnTo>
                    <a:pt x="2133600" y="0"/>
                  </a:lnTo>
                  <a:lnTo>
                    <a:pt x="0" y="0"/>
                  </a:lnTo>
                  <a:lnTo>
                    <a:pt x="0" y="5410200"/>
                  </a:lnTo>
                  <a:close/>
                </a:path>
              </a:pathLst>
            </a:custGeom>
            <a:noFill/>
            <a:ln cap="flat" cmpd="sng" w="9525">
              <a:solidFill>
                <a:srgbClr val="95B852"/>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 name="Google Shape;76;p2"/>
            <p:cNvSpPr/>
            <p:nvPr/>
          </p:nvSpPr>
          <p:spPr>
            <a:xfrm>
              <a:off x="0" y="0"/>
              <a:ext cx="9144000" cy="1447800"/>
            </a:xfrm>
            <a:custGeom>
              <a:rect b="b" l="l" r="r" t="t"/>
              <a:pathLst>
                <a:path extrusionOk="0" h="1447800" w="9144000">
                  <a:moveTo>
                    <a:pt x="9144000" y="0"/>
                  </a:moveTo>
                  <a:lnTo>
                    <a:pt x="0" y="0"/>
                  </a:lnTo>
                  <a:lnTo>
                    <a:pt x="0" y="1447800"/>
                  </a:lnTo>
                  <a:lnTo>
                    <a:pt x="9144000" y="1447800"/>
                  </a:lnTo>
                  <a:lnTo>
                    <a:pt x="9144000" y="0"/>
                  </a:lnTo>
                  <a:close/>
                </a:path>
              </a:pathLst>
            </a:custGeom>
            <a:solidFill>
              <a:srgbClr val="FF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77" name="Google Shape;77;p2"/>
            <p:cNvPicPr preferRelativeResize="0"/>
            <p:nvPr/>
          </p:nvPicPr>
          <p:blipFill rotWithShape="1">
            <a:blip r:embed="rId3">
              <a:alphaModFix/>
            </a:blip>
            <a:srcRect b="0" l="0" r="0" t="0"/>
            <a:stretch/>
          </p:blipFill>
          <p:spPr>
            <a:xfrm>
              <a:off x="7391400" y="0"/>
              <a:ext cx="1752599" cy="1219200"/>
            </a:xfrm>
            <a:prstGeom prst="rect">
              <a:avLst/>
            </a:prstGeom>
            <a:noFill/>
            <a:ln>
              <a:noFill/>
            </a:ln>
          </p:spPr>
        </p:pic>
        <p:pic>
          <p:nvPicPr>
            <p:cNvPr id="78" name="Google Shape;78;p2"/>
            <p:cNvPicPr preferRelativeResize="0"/>
            <p:nvPr/>
          </p:nvPicPr>
          <p:blipFill rotWithShape="1">
            <a:blip r:embed="rId4">
              <a:alphaModFix/>
            </a:blip>
            <a:srcRect b="0" l="0" r="0" t="0"/>
            <a:stretch/>
          </p:blipFill>
          <p:spPr>
            <a:xfrm>
              <a:off x="304800" y="152400"/>
              <a:ext cx="1219200" cy="1277112"/>
            </a:xfrm>
            <a:prstGeom prst="rect">
              <a:avLst/>
            </a:prstGeom>
            <a:noFill/>
            <a:ln>
              <a:noFill/>
            </a:ln>
          </p:spPr>
        </p:pic>
        <p:pic>
          <p:nvPicPr>
            <p:cNvPr id="79" name="Google Shape;79;p2"/>
            <p:cNvPicPr preferRelativeResize="0"/>
            <p:nvPr/>
          </p:nvPicPr>
          <p:blipFill rotWithShape="1">
            <a:blip r:embed="rId5">
              <a:alphaModFix/>
            </a:blip>
            <a:srcRect b="0" l="0" r="0" t="0"/>
            <a:stretch/>
          </p:blipFill>
          <p:spPr>
            <a:xfrm>
              <a:off x="2086355" y="1463039"/>
              <a:ext cx="7057643" cy="1787652"/>
            </a:xfrm>
            <a:prstGeom prst="rect">
              <a:avLst/>
            </a:prstGeom>
            <a:noFill/>
            <a:ln>
              <a:noFill/>
            </a:ln>
          </p:spPr>
        </p:pic>
        <p:sp>
          <p:nvSpPr>
            <p:cNvPr id="80" name="Google Shape;80;p2"/>
            <p:cNvSpPr/>
            <p:nvPr/>
          </p:nvSpPr>
          <p:spPr>
            <a:xfrm>
              <a:off x="2133600" y="1490472"/>
              <a:ext cx="7010400" cy="1692910"/>
            </a:xfrm>
            <a:custGeom>
              <a:rect b="b" l="l" r="r" t="t"/>
              <a:pathLst>
                <a:path extrusionOk="0" h="1692910" w="7010400">
                  <a:moveTo>
                    <a:pt x="7010400" y="0"/>
                  </a:moveTo>
                  <a:lnTo>
                    <a:pt x="0" y="0"/>
                  </a:lnTo>
                  <a:lnTo>
                    <a:pt x="0" y="1692782"/>
                  </a:lnTo>
                  <a:lnTo>
                    <a:pt x="7010400" y="1692782"/>
                  </a:lnTo>
                  <a:lnTo>
                    <a:pt x="7010400" y="0"/>
                  </a:lnTo>
                  <a:close/>
                </a:path>
              </a:pathLst>
            </a:custGeom>
            <a:solidFill>
              <a:srgbClr val="00ADE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 name="Google Shape;81;p2"/>
            <p:cNvSpPr/>
            <p:nvPr/>
          </p:nvSpPr>
          <p:spPr>
            <a:xfrm>
              <a:off x="2133600" y="1490472"/>
              <a:ext cx="7010400" cy="1692910"/>
            </a:xfrm>
            <a:custGeom>
              <a:rect b="b" l="l" r="r" t="t"/>
              <a:pathLst>
                <a:path extrusionOk="0" h="1692910" w="7010400">
                  <a:moveTo>
                    <a:pt x="0" y="1692782"/>
                  </a:moveTo>
                  <a:lnTo>
                    <a:pt x="7010400" y="1692782"/>
                  </a:lnTo>
                  <a:lnTo>
                    <a:pt x="7010400" y="0"/>
                  </a:lnTo>
                  <a:lnTo>
                    <a:pt x="0" y="0"/>
                  </a:lnTo>
                  <a:lnTo>
                    <a:pt x="0" y="1692782"/>
                  </a:lnTo>
                  <a:close/>
                </a:path>
              </a:pathLst>
            </a:custGeom>
            <a:noFill/>
            <a:ln cap="flat" cmpd="sng" w="9525">
              <a:solidFill>
                <a:srgbClr val="477BB8"/>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82" name="Google Shape;82;p2"/>
          <p:cNvSpPr txBox="1"/>
          <p:nvPr/>
        </p:nvSpPr>
        <p:spPr>
          <a:xfrm>
            <a:off x="338734" y="1456690"/>
            <a:ext cx="8621395" cy="1715854"/>
          </a:xfrm>
          <a:prstGeom prst="rect">
            <a:avLst/>
          </a:prstGeom>
          <a:noFill/>
          <a:ln>
            <a:noFill/>
          </a:ln>
        </p:spPr>
        <p:txBody>
          <a:bodyPr anchorCtr="0" anchor="t" bIns="0" lIns="0" spcFirstLastPara="1" rIns="0" wrap="square" tIns="12700">
            <a:spAutoFit/>
          </a:bodyPr>
          <a:lstStyle/>
          <a:p>
            <a:pPr indent="0" lvl="0" marL="1886585" marR="0" rtl="0" algn="l">
              <a:lnSpc>
                <a:spcPct val="115555"/>
              </a:lnSpc>
              <a:spcBef>
                <a:spcPts val="0"/>
              </a:spcBef>
              <a:spcAft>
                <a:spcPts val="0"/>
              </a:spcAft>
              <a:buNone/>
            </a:pPr>
            <a:r>
              <a:rPr b="1" i="1" lang="en-US" sz="1800">
                <a:solidFill>
                  <a:schemeClr val="dk1"/>
                </a:solidFill>
                <a:latin typeface="Calibri"/>
                <a:ea typeface="Calibri"/>
                <a:cs typeface="Calibri"/>
                <a:sym typeface="Calibri"/>
              </a:rPr>
              <a:t>Vision of Institute:-</a:t>
            </a:r>
            <a:endParaRPr sz="1800">
              <a:solidFill>
                <a:schemeClr val="dk1"/>
              </a:solidFill>
              <a:latin typeface="Calibri"/>
              <a:ea typeface="Calibri"/>
              <a:cs typeface="Calibri"/>
              <a:sym typeface="Calibri"/>
            </a:endParaRPr>
          </a:p>
          <a:p>
            <a:pPr indent="0" lvl="0" marL="12700" marR="0" rtl="0" algn="l">
              <a:lnSpc>
                <a:spcPct val="115555"/>
              </a:lnSpc>
              <a:spcBef>
                <a:spcPts val="0"/>
              </a:spcBef>
              <a:spcAft>
                <a:spcPts val="0"/>
              </a:spcAft>
              <a:buNone/>
            </a:pPr>
            <a:r>
              <a:rPr b="1" lang="en-US" sz="1800">
                <a:solidFill>
                  <a:srgbClr val="FFFFFF"/>
                </a:solidFill>
                <a:latin typeface="Calibri"/>
                <a:ea typeface="Calibri"/>
                <a:cs typeface="Calibri"/>
                <a:sym typeface="Calibri"/>
              </a:rPr>
              <a:t>NEWS LETTER</a:t>
            </a:r>
            <a:endParaRPr sz="1800">
              <a:solidFill>
                <a:schemeClr val="dk1"/>
              </a:solidFill>
              <a:latin typeface="Calibri"/>
              <a:ea typeface="Calibri"/>
              <a:cs typeface="Calibri"/>
              <a:sym typeface="Calibri"/>
            </a:endParaRPr>
          </a:p>
          <a:p>
            <a:pPr indent="0" lvl="0" marL="1886585" marR="5080" rtl="0" algn="l">
              <a:spcBef>
                <a:spcPts val="715"/>
              </a:spcBef>
              <a:spcAft>
                <a:spcPts val="0"/>
              </a:spcAft>
              <a:buNone/>
            </a:pPr>
            <a:r>
              <a:rPr b="1" i="1" lang="en-US" sz="1600">
                <a:solidFill>
                  <a:schemeClr val="dk1"/>
                </a:solidFill>
                <a:latin typeface="Calibri"/>
                <a:ea typeface="Calibri"/>
                <a:cs typeface="Calibri"/>
                <a:sym typeface="Calibri"/>
              </a:rPr>
              <a:t>“To  be a role model technological university of national repute that imparts research-based multi-disciplinary competencies in students to enable their career aspirations and contribute to society. ” </a:t>
            </a:r>
            <a:endParaRPr/>
          </a:p>
          <a:p>
            <a:pPr indent="0" lvl="0" marL="1886585" marR="5080" rtl="0" algn="l">
              <a:lnSpc>
                <a:spcPct val="100000"/>
              </a:lnSpc>
              <a:spcBef>
                <a:spcPts val="715"/>
              </a:spcBef>
              <a:spcAft>
                <a:spcPts val="0"/>
              </a:spcAft>
              <a:buNone/>
            </a:pPr>
            <a:r>
              <a:t/>
            </a:r>
            <a:endParaRPr b="1" i="1" sz="1600">
              <a:solidFill>
                <a:schemeClr val="dk1"/>
              </a:solidFill>
              <a:latin typeface="Calibri"/>
              <a:ea typeface="Calibri"/>
              <a:cs typeface="Calibri"/>
              <a:sym typeface="Calibri"/>
            </a:endParaRPr>
          </a:p>
        </p:txBody>
      </p:sp>
      <p:grpSp>
        <p:nvGrpSpPr>
          <p:cNvPr id="83" name="Google Shape;83;p2"/>
          <p:cNvGrpSpPr/>
          <p:nvPr/>
        </p:nvGrpSpPr>
        <p:grpSpPr>
          <a:xfrm>
            <a:off x="0" y="2743199"/>
            <a:ext cx="2059685" cy="1526286"/>
            <a:chOff x="0" y="2743199"/>
            <a:chExt cx="2059685" cy="1526286"/>
          </a:xfrm>
        </p:grpSpPr>
        <p:sp>
          <p:nvSpPr>
            <p:cNvPr id="84" name="Google Shape;84;p2"/>
            <p:cNvSpPr/>
            <p:nvPr/>
          </p:nvSpPr>
          <p:spPr>
            <a:xfrm>
              <a:off x="0" y="2743199"/>
              <a:ext cx="2057400" cy="1524000"/>
            </a:xfrm>
            <a:custGeom>
              <a:rect b="b" l="l" r="r" t="t"/>
              <a:pathLst>
                <a:path extrusionOk="0" h="1524000" w="2057400">
                  <a:moveTo>
                    <a:pt x="2057400" y="0"/>
                  </a:moveTo>
                  <a:lnTo>
                    <a:pt x="0" y="0"/>
                  </a:lnTo>
                  <a:lnTo>
                    <a:pt x="0" y="1524000"/>
                  </a:lnTo>
                  <a:lnTo>
                    <a:pt x="2057400" y="1524000"/>
                  </a:lnTo>
                  <a:lnTo>
                    <a:pt x="2057400" y="0"/>
                  </a:lnTo>
                  <a:close/>
                </a:path>
              </a:pathLst>
            </a:custGeom>
            <a:solidFill>
              <a:srgbClr val="001F5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 name="Google Shape;85;p2"/>
            <p:cNvSpPr/>
            <p:nvPr/>
          </p:nvSpPr>
          <p:spPr>
            <a:xfrm>
              <a:off x="2285" y="2745485"/>
              <a:ext cx="2057400" cy="1524000"/>
            </a:xfrm>
            <a:custGeom>
              <a:rect b="b" l="l" r="r" t="t"/>
              <a:pathLst>
                <a:path extrusionOk="0" h="1524000" w="2057400">
                  <a:moveTo>
                    <a:pt x="0" y="1524000"/>
                  </a:moveTo>
                  <a:lnTo>
                    <a:pt x="2057400" y="1524000"/>
                  </a:lnTo>
                  <a:lnTo>
                    <a:pt x="2057400" y="0"/>
                  </a:lnTo>
                  <a:lnTo>
                    <a:pt x="0" y="0"/>
                  </a:lnTo>
                  <a:lnTo>
                    <a:pt x="0" y="1524000"/>
                  </a:lnTo>
                  <a:close/>
                </a:path>
              </a:pathLst>
            </a:custGeom>
            <a:noFill/>
            <a:ln cap="flat" cmpd="sng" w="25900">
              <a:solidFill>
                <a:srgbClr val="FFC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86" name="Google Shape;86;p2"/>
          <p:cNvSpPr txBox="1"/>
          <p:nvPr/>
        </p:nvSpPr>
        <p:spPr>
          <a:xfrm>
            <a:off x="128727" y="3174619"/>
            <a:ext cx="1783714" cy="574040"/>
          </a:xfrm>
          <a:prstGeom prst="rect">
            <a:avLst/>
          </a:prstGeom>
          <a:noFill/>
          <a:ln>
            <a:noFill/>
          </a:ln>
        </p:spPr>
        <p:txBody>
          <a:bodyPr anchorCtr="0" anchor="t" bIns="0" lIns="0" spcFirstLastPara="1" rIns="0" wrap="square" tIns="12700">
            <a:spAutoFit/>
          </a:bodyPr>
          <a:lstStyle/>
          <a:p>
            <a:pPr indent="-375285" lvl="0" marL="387350" marR="5080" rtl="0" algn="l">
              <a:lnSpc>
                <a:spcPct val="100000"/>
              </a:lnSpc>
              <a:spcBef>
                <a:spcPts val="0"/>
              </a:spcBef>
              <a:spcAft>
                <a:spcPts val="0"/>
              </a:spcAft>
              <a:buNone/>
            </a:pPr>
            <a:r>
              <a:rPr b="1" i="1" lang="en-US" sz="1800">
                <a:solidFill>
                  <a:srgbClr val="FFFFFF"/>
                </a:solidFill>
                <a:latin typeface="Calibri"/>
                <a:ea typeface="Calibri"/>
                <a:cs typeface="Calibri"/>
                <a:sym typeface="Calibri"/>
              </a:rPr>
              <a:t>Vision and Mission  of Institute</a:t>
            </a:r>
            <a:endParaRPr sz="1800">
              <a:solidFill>
                <a:schemeClr val="dk1"/>
              </a:solidFill>
              <a:latin typeface="Calibri"/>
              <a:ea typeface="Calibri"/>
              <a:cs typeface="Calibri"/>
              <a:sym typeface="Calibri"/>
            </a:endParaRPr>
          </a:p>
        </p:txBody>
      </p:sp>
      <p:sp>
        <p:nvSpPr>
          <p:cNvPr id="87" name="Google Shape;87;p2"/>
          <p:cNvSpPr txBox="1"/>
          <p:nvPr/>
        </p:nvSpPr>
        <p:spPr>
          <a:xfrm>
            <a:off x="8311388" y="1208912"/>
            <a:ext cx="662305" cy="177800"/>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None/>
            </a:pPr>
            <a:r>
              <a:rPr b="1" lang="en-US" sz="1000">
                <a:solidFill>
                  <a:srgbClr val="9F2800"/>
                </a:solidFill>
                <a:latin typeface="Trebuchet MS"/>
                <a:ea typeface="Trebuchet MS"/>
                <a:cs typeface="Trebuchet MS"/>
                <a:sym typeface="Trebuchet MS"/>
              </a:rPr>
              <a:t>P A G E 2</a:t>
            </a:r>
            <a:endParaRPr sz="1000">
              <a:solidFill>
                <a:schemeClr val="dk1"/>
              </a:solidFill>
              <a:latin typeface="Trebuchet MS"/>
              <a:ea typeface="Trebuchet MS"/>
              <a:cs typeface="Trebuchet MS"/>
              <a:sym typeface="Trebuchet MS"/>
            </a:endParaRPr>
          </a:p>
        </p:txBody>
      </p:sp>
      <p:grpSp>
        <p:nvGrpSpPr>
          <p:cNvPr id="88" name="Google Shape;88;p2"/>
          <p:cNvGrpSpPr/>
          <p:nvPr/>
        </p:nvGrpSpPr>
        <p:grpSpPr>
          <a:xfrm>
            <a:off x="2133599" y="152399"/>
            <a:ext cx="5183886" cy="915162"/>
            <a:chOff x="2133599" y="152399"/>
            <a:chExt cx="5183886" cy="915162"/>
          </a:xfrm>
        </p:grpSpPr>
        <p:sp>
          <p:nvSpPr>
            <p:cNvPr id="89" name="Google Shape;89;p2"/>
            <p:cNvSpPr/>
            <p:nvPr/>
          </p:nvSpPr>
          <p:spPr>
            <a:xfrm>
              <a:off x="2133599" y="152399"/>
              <a:ext cx="5181600" cy="914400"/>
            </a:xfrm>
            <a:custGeom>
              <a:rect b="b" l="l" r="r" t="t"/>
              <a:pathLst>
                <a:path extrusionOk="0" h="914400" w="5181600">
                  <a:moveTo>
                    <a:pt x="5181600" y="0"/>
                  </a:moveTo>
                  <a:lnTo>
                    <a:pt x="0" y="0"/>
                  </a:lnTo>
                  <a:lnTo>
                    <a:pt x="0" y="914400"/>
                  </a:lnTo>
                  <a:lnTo>
                    <a:pt x="5181600" y="914400"/>
                  </a:lnTo>
                  <a:lnTo>
                    <a:pt x="5181600" y="0"/>
                  </a:lnTo>
                  <a:close/>
                </a:path>
              </a:pathLst>
            </a:custGeom>
            <a:solidFill>
              <a:srgbClr val="008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 name="Google Shape;90;p2"/>
            <p:cNvSpPr/>
            <p:nvPr/>
          </p:nvSpPr>
          <p:spPr>
            <a:xfrm>
              <a:off x="2135885" y="153161"/>
              <a:ext cx="5181600" cy="914400"/>
            </a:xfrm>
            <a:custGeom>
              <a:rect b="b" l="l" r="r" t="t"/>
              <a:pathLst>
                <a:path extrusionOk="0" h="914400" w="5181600">
                  <a:moveTo>
                    <a:pt x="0" y="914400"/>
                  </a:moveTo>
                  <a:lnTo>
                    <a:pt x="5181600" y="914400"/>
                  </a:lnTo>
                  <a:lnTo>
                    <a:pt x="5181600" y="0"/>
                  </a:lnTo>
                  <a:lnTo>
                    <a:pt x="0" y="0"/>
                  </a:lnTo>
                  <a:lnTo>
                    <a:pt x="0" y="914400"/>
                  </a:lnTo>
                  <a:close/>
                </a:path>
              </a:pathLst>
            </a:custGeom>
            <a:noFill/>
            <a:ln cap="flat" cmpd="sng" w="25900">
              <a:solidFill>
                <a:srgbClr val="FFFF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91" name="Google Shape;91;p2"/>
          <p:cNvSpPr txBox="1"/>
          <p:nvPr/>
        </p:nvSpPr>
        <p:spPr>
          <a:xfrm>
            <a:off x="2133600" y="152400"/>
            <a:ext cx="5181600" cy="914400"/>
          </a:xfrm>
          <a:prstGeom prst="rect">
            <a:avLst/>
          </a:prstGeom>
          <a:noFill/>
          <a:ln>
            <a:noFill/>
          </a:ln>
        </p:spPr>
        <p:txBody>
          <a:bodyPr anchorCtr="0" anchor="t" bIns="0" lIns="0" spcFirstLastPara="1" rIns="0" wrap="square" tIns="137150">
            <a:spAutoFit/>
          </a:bodyPr>
          <a:lstStyle/>
          <a:p>
            <a:pPr indent="0" lvl="0" marL="0" marR="5715" rtl="0" algn="ctr">
              <a:lnSpc>
                <a:spcPct val="100000"/>
              </a:lnSpc>
              <a:spcBef>
                <a:spcPts val="0"/>
              </a:spcBef>
              <a:spcAft>
                <a:spcPts val="0"/>
              </a:spcAft>
              <a:buNone/>
            </a:pPr>
            <a:r>
              <a:rPr lang="en-US" sz="1800">
                <a:solidFill>
                  <a:srgbClr val="FFFFFF"/>
                </a:solidFill>
                <a:latin typeface="Calibri"/>
                <a:ea typeface="Calibri"/>
                <a:cs typeface="Calibri"/>
                <a:sym typeface="Calibri"/>
              </a:rPr>
              <a:t>Hyderabad Institute of Technology And</a:t>
            </a:r>
            <a:endParaRPr sz="1800">
              <a:solidFill>
                <a:schemeClr val="dk1"/>
              </a:solidFill>
              <a:latin typeface="Calibri"/>
              <a:ea typeface="Calibri"/>
              <a:cs typeface="Calibri"/>
              <a:sym typeface="Calibri"/>
            </a:endParaRPr>
          </a:p>
          <a:p>
            <a:pPr indent="0" lvl="0" marL="7620" marR="0" rtl="0" algn="ctr">
              <a:lnSpc>
                <a:spcPct val="100000"/>
              </a:lnSpc>
              <a:spcBef>
                <a:spcPts val="0"/>
              </a:spcBef>
              <a:spcAft>
                <a:spcPts val="0"/>
              </a:spcAft>
              <a:buNone/>
            </a:pPr>
            <a:r>
              <a:rPr lang="en-US" sz="1800">
                <a:solidFill>
                  <a:srgbClr val="FFFFFF"/>
                </a:solidFill>
                <a:latin typeface="Calibri"/>
                <a:ea typeface="Calibri"/>
                <a:cs typeface="Calibri"/>
                <a:sym typeface="Calibri"/>
              </a:rPr>
              <a:t>Management</a:t>
            </a:r>
            <a:endParaRPr sz="1800">
              <a:solidFill>
                <a:schemeClr val="dk1"/>
              </a:solidFill>
              <a:latin typeface="Calibri"/>
              <a:ea typeface="Calibri"/>
              <a:cs typeface="Calibri"/>
              <a:sym typeface="Calibri"/>
            </a:endParaRPr>
          </a:p>
        </p:txBody>
      </p:sp>
      <p:grpSp>
        <p:nvGrpSpPr>
          <p:cNvPr id="92" name="Google Shape;92;p2"/>
          <p:cNvGrpSpPr/>
          <p:nvPr/>
        </p:nvGrpSpPr>
        <p:grpSpPr>
          <a:xfrm>
            <a:off x="2086355" y="3384803"/>
            <a:ext cx="7057644" cy="3473578"/>
            <a:chOff x="2086355" y="3384803"/>
            <a:chExt cx="7057644" cy="3473578"/>
          </a:xfrm>
        </p:grpSpPr>
        <p:pic>
          <p:nvPicPr>
            <p:cNvPr id="93" name="Google Shape;93;p2"/>
            <p:cNvPicPr preferRelativeResize="0"/>
            <p:nvPr/>
          </p:nvPicPr>
          <p:blipFill rotWithShape="1">
            <a:blip r:embed="rId6">
              <a:alphaModFix/>
            </a:blip>
            <a:srcRect b="0" l="0" r="0" t="0"/>
            <a:stretch/>
          </p:blipFill>
          <p:spPr>
            <a:xfrm>
              <a:off x="2086355" y="3384803"/>
              <a:ext cx="7057643" cy="3473195"/>
            </a:xfrm>
            <a:prstGeom prst="rect">
              <a:avLst/>
            </a:prstGeom>
            <a:noFill/>
            <a:ln>
              <a:noFill/>
            </a:ln>
          </p:spPr>
        </p:pic>
        <p:sp>
          <p:nvSpPr>
            <p:cNvPr id="94" name="Google Shape;94;p2"/>
            <p:cNvSpPr/>
            <p:nvPr/>
          </p:nvSpPr>
          <p:spPr>
            <a:xfrm>
              <a:off x="2133599" y="3412236"/>
              <a:ext cx="7010400" cy="3446145"/>
            </a:xfrm>
            <a:custGeom>
              <a:rect b="b" l="l" r="r" t="t"/>
              <a:pathLst>
                <a:path extrusionOk="0" h="3446145" w="7010400">
                  <a:moveTo>
                    <a:pt x="7010400" y="0"/>
                  </a:moveTo>
                  <a:lnTo>
                    <a:pt x="0" y="0"/>
                  </a:lnTo>
                  <a:lnTo>
                    <a:pt x="0" y="3445637"/>
                  </a:lnTo>
                  <a:lnTo>
                    <a:pt x="7010400" y="3445637"/>
                  </a:lnTo>
                  <a:lnTo>
                    <a:pt x="7010400" y="0"/>
                  </a:lnTo>
                  <a:close/>
                </a:path>
              </a:pathLst>
            </a:custGeom>
            <a:solidFill>
              <a:srgbClr val="FF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 name="Google Shape;95;p2"/>
            <p:cNvSpPr/>
            <p:nvPr/>
          </p:nvSpPr>
          <p:spPr>
            <a:xfrm>
              <a:off x="2133599" y="3412236"/>
              <a:ext cx="7010400" cy="3446145"/>
            </a:xfrm>
            <a:custGeom>
              <a:rect b="b" l="l" r="r" t="t"/>
              <a:pathLst>
                <a:path extrusionOk="0" h="3446145" w="7010400">
                  <a:moveTo>
                    <a:pt x="0" y="3445637"/>
                  </a:moveTo>
                  <a:lnTo>
                    <a:pt x="7010400" y="3445637"/>
                  </a:lnTo>
                  <a:lnTo>
                    <a:pt x="7010400" y="0"/>
                  </a:lnTo>
                  <a:lnTo>
                    <a:pt x="0" y="0"/>
                  </a:lnTo>
                  <a:lnTo>
                    <a:pt x="0" y="3445637"/>
                  </a:lnTo>
                  <a:close/>
                </a:path>
              </a:pathLst>
            </a:custGeom>
            <a:noFill/>
            <a:ln cap="flat" cmpd="sng" w="9525">
              <a:solidFill>
                <a:srgbClr val="477BB8"/>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96" name="Google Shape;96;p2"/>
          <p:cNvSpPr txBox="1"/>
          <p:nvPr/>
        </p:nvSpPr>
        <p:spPr>
          <a:xfrm>
            <a:off x="2212085" y="3463544"/>
            <a:ext cx="1949450"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i="1" lang="en-US" sz="1800">
                <a:solidFill>
                  <a:schemeClr val="dk1"/>
                </a:solidFill>
                <a:latin typeface="Calibri"/>
                <a:ea typeface="Calibri"/>
                <a:cs typeface="Calibri"/>
                <a:sym typeface="Calibri"/>
              </a:rPr>
              <a:t>Mission of Institute:-</a:t>
            </a:r>
            <a:endParaRPr sz="1800">
              <a:solidFill>
                <a:schemeClr val="dk1"/>
              </a:solidFill>
              <a:latin typeface="Calibri"/>
              <a:ea typeface="Calibri"/>
              <a:cs typeface="Calibri"/>
              <a:sym typeface="Calibri"/>
            </a:endParaRPr>
          </a:p>
        </p:txBody>
      </p:sp>
      <p:sp>
        <p:nvSpPr>
          <p:cNvPr id="97" name="Google Shape;97;p2"/>
          <p:cNvSpPr txBox="1"/>
          <p:nvPr/>
        </p:nvSpPr>
        <p:spPr>
          <a:xfrm>
            <a:off x="2212085" y="4019753"/>
            <a:ext cx="6555105" cy="4041491"/>
          </a:xfrm>
          <a:prstGeom prst="rect">
            <a:avLst/>
          </a:prstGeom>
          <a:noFill/>
          <a:ln>
            <a:noFill/>
          </a:ln>
        </p:spPr>
        <p:txBody>
          <a:bodyPr anchorCtr="0" anchor="t" bIns="0" lIns="0" spcFirstLastPara="1" rIns="0" wrap="square" tIns="12050">
            <a:spAutoFit/>
          </a:bodyPr>
          <a:lstStyle/>
          <a:p>
            <a:pPr indent="0" lvl="0" marL="0" marR="0" rtl="0" algn="l">
              <a:spcBef>
                <a:spcPts val="0"/>
              </a:spcBef>
              <a:spcAft>
                <a:spcPts val="0"/>
              </a:spcAft>
              <a:buNone/>
            </a:pPr>
            <a:r>
              <a:rPr b="1" i="1" lang="en-US" sz="1600">
                <a:solidFill>
                  <a:schemeClr val="dk1"/>
                </a:solidFill>
                <a:latin typeface="Calibri"/>
                <a:ea typeface="Calibri"/>
                <a:cs typeface="Calibri"/>
                <a:sym typeface="Calibri"/>
              </a:rPr>
              <a:t>Build students’ competencies through HITAM’s ‘Doing Engineering’ approach with relevant curriculum, pedagogy and assessment.</a:t>
            </a:r>
            <a:endParaRPr/>
          </a:p>
          <a:p>
            <a:pPr indent="0" lvl="0" marL="0" marR="0" rtl="0" algn="l">
              <a:spcBef>
                <a:spcPts val="0"/>
              </a:spcBef>
              <a:spcAft>
                <a:spcPts val="0"/>
              </a:spcAft>
              <a:buNone/>
            </a:pPr>
            <a:r>
              <a:t/>
            </a:r>
            <a:endParaRPr b="1" i="1" sz="1600">
              <a:solidFill>
                <a:schemeClr val="dk1"/>
              </a:solidFill>
              <a:latin typeface="Calibri"/>
              <a:ea typeface="Calibri"/>
              <a:cs typeface="Calibri"/>
              <a:sym typeface="Calibri"/>
            </a:endParaRPr>
          </a:p>
          <a:p>
            <a:pPr indent="0" lvl="0" marL="0" marR="0" rtl="0" algn="l">
              <a:spcBef>
                <a:spcPts val="0"/>
              </a:spcBef>
              <a:spcAft>
                <a:spcPts val="0"/>
              </a:spcAft>
              <a:buNone/>
            </a:pPr>
            <a:r>
              <a:rPr b="1" i="1" lang="en-US" sz="1600">
                <a:solidFill>
                  <a:schemeClr val="dk1"/>
                </a:solidFill>
                <a:latin typeface="Calibri"/>
                <a:ea typeface="Calibri"/>
                <a:cs typeface="Calibri"/>
                <a:sym typeface="Calibri"/>
              </a:rPr>
              <a:t>Collaborate with industry and institutions for capacity building in research, innovation and real time knowledge.</a:t>
            </a:r>
            <a:endParaRPr/>
          </a:p>
          <a:p>
            <a:pPr indent="0" lvl="0" marL="0" marR="0" rtl="0" algn="l">
              <a:spcBef>
                <a:spcPts val="0"/>
              </a:spcBef>
              <a:spcAft>
                <a:spcPts val="0"/>
              </a:spcAft>
              <a:buNone/>
            </a:pPr>
            <a:r>
              <a:t/>
            </a:r>
            <a:endParaRPr b="1" i="1" sz="1600">
              <a:solidFill>
                <a:schemeClr val="dk1"/>
              </a:solidFill>
              <a:latin typeface="Calibri"/>
              <a:ea typeface="Calibri"/>
              <a:cs typeface="Calibri"/>
              <a:sym typeface="Calibri"/>
            </a:endParaRPr>
          </a:p>
          <a:p>
            <a:pPr indent="0" lvl="0" marL="0" marR="0" rtl="0" algn="l">
              <a:spcBef>
                <a:spcPts val="0"/>
              </a:spcBef>
              <a:spcAft>
                <a:spcPts val="0"/>
              </a:spcAft>
              <a:buNone/>
            </a:pPr>
            <a:r>
              <a:rPr b="1" i="1" lang="en-US" sz="1600">
                <a:solidFill>
                  <a:schemeClr val="dk1"/>
                </a:solidFill>
                <a:latin typeface="Calibri"/>
                <a:ea typeface="Calibri"/>
                <a:cs typeface="Calibri"/>
                <a:sym typeface="Calibri"/>
              </a:rPr>
              <a:t>Develop employability skills for emerging trends and societal needs</a:t>
            </a:r>
            <a:endParaRPr/>
          </a:p>
          <a:p>
            <a:pPr indent="0" lvl="0" marL="0" marR="0" rtl="0" algn="l">
              <a:spcBef>
                <a:spcPts val="0"/>
              </a:spcBef>
              <a:spcAft>
                <a:spcPts val="0"/>
              </a:spcAft>
              <a:buNone/>
            </a:pPr>
            <a:r>
              <a:t/>
            </a:r>
            <a:endParaRPr b="1" i="1" sz="1600">
              <a:solidFill>
                <a:schemeClr val="dk1"/>
              </a:solidFill>
              <a:latin typeface="Calibri"/>
              <a:ea typeface="Calibri"/>
              <a:cs typeface="Calibri"/>
              <a:sym typeface="Calibri"/>
            </a:endParaRPr>
          </a:p>
          <a:p>
            <a:pPr indent="0" lvl="0" marL="0" marR="0" rtl="0" algn="l">
              <a:spcBef>
                <a:spcPts val="0"/>
              </a:spcBef>
              <a:spcAft>
                <a:spcPts val="0"/>
              </a:spcAft>
              <a:buNone/>
            </a:pPr>
            <a:r>
              <a:rPr b="1" i="1" lang="en-US" sz="1600">
                <a:solidFill>
                  <a:schemeClr val="dk1"/>
                </a:solidFill>
                <a:latin typeface="Calibri"/>
                <a:ea typeface="Calibri"/>
                <a:cs typeface="Calibri"/>
                <a:sym typeface="Calibri"/>
              </a:rPr>
              <a:t>Excel by adopting NEP 2020 and improving accreditations &amp;amp; national rankings.</a:t>
            </a:r>
            <a:endParaRPr/>
          </a:p>
          <a:p>
            <a:pPr indent="0" lvl="0" marL="12700" marR="0" rtl="0" algn="l">
              <a:lnSpc>
                <a:spcPct val="100000"/>
              </a:lnSpc>
              <a:spcBef>
                <a:spcPts val="95"/>
              </a:spcBef>
              <a:spcAft>
                <a:spcPts val="0"/>
              </a:spcAft>
              <a:buNone/>
            </a:pPr>
            <a:r>
              <a:t/>
            </a:r>
            <a:endParaRPr b="1" i="1" sz="1600">
              <a:solidFill>
                <a:schemeClr val="dk1"/>
              </a:solidFill>
              <a:latin typeface="Calibri"/>
              <a:ea typeface="Calibri"/>
              <a:cs typeface="Calibri"/>
              <a:sym typeface="Calibri"/>
            </a:endParaRPr>
          </a:p>
          <a:p>
            <a:pPr indent="0" lvl="0" marL="12700" marR="0" rtl="0" algn="l">
              <a:lnSpc>
                <a:spcPct val="100000"/>
              </a:lnSpc>
              <a:spcBef>
                <a:spcPts val="95"/>
              </a:spcBef>
              <a:spcAft>
                <a:spcPts val="0"/>
              </a:spcAft>
              <a:buNone/>
            </a:pPr>
            <a:r>
              <a:t/>
            </a:r>
            <a:endParaRPr b="1" i="1" sz="1600">
              <a:solidFill>
                <a:schemeClr val="dk1"/>
              </a:solidFill>
              <a:latin typeface="Calibri"/>
              <a:ea typeface="Calibri"/>
              <a:cs typeface="Calibri"/>
              <a:sym typeface="Calibri"/>
            </a:endParaRPr>
          </a:p>
          <a:p>
            <a:pPr indent="0" lvl="0" marL="12700" marR="0" rtl="0" algn="l">
              <a:lnSpc>
                <a:spcPct val="100000"/>
              </a:lnSpc>
              <a:spcBef>
                <a:spcPts val="95"/>
              </a:spcBef>
              <a:spcAft>
                <a:spcPts val="0"/>
              </a:spcAft>
              <a:buNone/>
            </a:pPr>
            <a:r>
              <a:t/>
            </a:r>
            <a:endParaRPr b="1" i="1" sz="1600">
              <a:solidFill>
                <a:schemeClr val="dk1"/>
              </a:solidFill>
              <a:latin typeface="Calibri"/>
              <a:ea typeface="Calibri"/>
              <a:cs typeface="Calibri"/>
              <a:sym typeface="Calibri"/>
            </a:endParaRPr>
          </a:p>
          <a:p>
            <a:pPr indent="0" lvl="0" marL="12700" marR="0" rtl="0" algn="l">
              <a:lnSpc>
                <a:spcPct val="100000"/>
              </a:lnSpc>
              <a:spcBef>
                <a:spcPts val="95"/>
              </a:spcBef>
              <a:spcAft>
                <a:spcPts val="0"/>
              </a:spcAft>
              <a:buNone/>
            </a:pPr>
            <a:r>
              <a:t/>
            </a:r>
            <a:endParaRPr b="1" i="1" sz="1600">
              <a:solidFill>
                <a:schemeClr val="dk1"/>
              </a:solidFill>
              <a:latin typeface="Calibri"/>
              <a:ea typeface="Calibri"/>
              <a:cs typeface="Calibri"/>
              <a:sym typeface="Calibri"/>
            </a:endParaRPr>
          </a:p>
          <a:p>
            <a:pPr indent="0" lvl="0" marL="12700" marR="0" rtl="0" algn="l">
              <a:lnSpc>
                <a:spcPct val="100000"/>
              </a:lnSpc>
              <a:spcBef>
                <a:spcPts val="95"/>
              </a:spcBef>
              <a:spcAft>
                <a:spcPts val="0"/>
              </a:spcAft>
              <a:buNone/>
            </a:pPr>
            <a:r>
              <a:t/>
            </a:r>
            <a:endParaRPr b="1" i="1" sz="1600">
              <a:solidFill>
                <a:schemeClr val="dk1"/>
              </a:solidFill>
              <a:latin typeface="Calibri"/>
              <a:ea typeface="Calibri"/>
              <a:cs typeface="Calibri"/>
              <a:sym typeface="Calibri"/>
            </a:endParaRPr>
          </a:p>
          <a:p>
            <a:pPr indent="0" lvl="0" marL="12700" marR="0" rtl="0" algn="l">
              <a:lnSpc>
                <a:spcPct val="100000"/>
              </a:lnSpc>
              <a:spcBef>
                <a:spcPts val="95"/>
              </a:spcBef>
              <a:spcAft>
                <a:spcPts val="0"/>
              </a:spcAft>
              <a:buNone/>
            </a:pPr>
            <a:r>
              <a:t/>
            </a:r>
            <a:endParaRPr b="1" i="1" sz="1600">
              <a:solidFill>
                <a:schemeClr val="dk1"/>
              </a:solidFill>
              <a:latin typeface="Calibri"/>
              <a:ea typeface="Calibri"/>
              <a:cs typeface="Calibri"/>
              <a:sym typeface="Calibri"/>
            </a:endParaRPr>
          </a:p>
          <a:p>
            <a:pPr indent="0" lvl="0" marL="12700" marR="0" rtl="0" algn="l">
              <a:lnSpc>
                <a:spcPct val="100000"/>
              </a:lnSpc>
              <a:spcBef>
                <a:spcPts val="95"/>
              </a:spcBef>
              <a:spcAft>
                <a:spcPts val="0"/>
              </a:spcAft>
              <a:buNone/>
            </a:pPr>
            <a:r>
              <a:t/>
            </a:r>
            <a:endParaRPr sz="1600">
              <a:solidFill>
                <a:schemeClr val="dk1"/>
              </a:solidFill>
              <a:latin typeface="Calibri"/>
              <a:ea typeface="Calibri"/>
              <a:cs typeface="Calibri"/>
              <a:sym typeface="Calibri"/>
            </a:endParaRPr>
          </a:p>
        </p:txBody>
      </p:sp>
      <p:sp>
        <p:nvSpPr>
          <p:cNvPr id="98" name="Google Shape;98;p2"/>
          <p:cNvSpPr/>
          <p:nvPr/>
        </p:nvSpPr>
        <p:spPr>
          <a:xfrm>
            <a:off x="0" y="-184666"/>
            <a:ext cx="325730" cy="369332"/>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3"/>
          <p:cNvSpPr/>
          <p:nvPr/>
        </p:nvSpPr>
        <p:spPr>
          <a:xfrm>
            <a:off x="0" y="1447799"/>
            <a:ext cx="2133600" cy="5410200"/>
          </a:xfrm>
          <a:custGeom>
            <a:rect b="b" l="l" r="r" t="t"/>
            <a:pathLst>
              <a:path extrusionOk="0" h="5410200" w="2133600">
                <a:moveTo>
                  <a:pt x="2133600" y="0"/>
                </a:moveTo>
                <a:lnTo>
                  <a:pt x="0" y="0"/>
                </a:lnTo>
                <a:lnTo>
                  <a:pt x="0" y="5410200"/>
                </a:lnTo>
                <a:lnTo>
                  <a:pt x="2133600" y="5410200"/>
                </a:lnTo>
                <a:lnTo>
                  <a:pt x="2133600" y="0"/>
                </a:lnTo>
                <a:close/>
              </a:path>
            </a:pathLst>
          </a:custGeom>
          <a:solidFill>
            <a:srgbClr val="008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04" name="Google Shape;104;p3"/>
          <p:cNvGrpSpPr/>
          <p:nvPr/>
        </p:nvGrpSpPr>
        <p:grpSpPr>
          <a:xfrm>
            <a:off x="-1" y="8454"/>
            <a:ext cx="9144000" cy="6857999"/>
            <a:chOff x="0" y="0"/>
            <a:chExt cx="9144000" cy="6857999"/>
          </a:xfrm>
        </p:grpSpPr>
        <p:sp>
          <p:nvSpPr>
            <p:cNvPr id="105" name="Google Shape;105;p3"/>
            <p:cNvSpPr/>
            <p:nvPr/>
          </p:nvSpPr>
          <p:spPr>
            <a:xfrm>
              <a:off x="0" y="1447799"/>
              <a:ext cx="2133600" cy="5410200"/>
            </a:xfrm>
            <a:custGeom>
              <a:rect b="b" l="l" r="r" t="t"/>
              <a:pathLst>
                <a:path extrusionOk="0" h="5410200" w="2133600">
                  <a:moveTo>
                    <a:pt x="0" y="5410200"/>
                  </a:moveTo>
                  <a:lnTo>
                    <a:pt x="2133600" y="5410200"/>
                  </a:lnTo>
                  <a:lnTo>
                    <a:pt x="2133600" y="0"/>
                  </a:lnTo>
                  <a:lnTo>
                    <a:pt x="0" y="0"/>
                  </a:lnTo>
                  <a:lnTo>
                    <a:pt x="0" y="5410200"/>
                  </a:lnTo>
                  <a:close/>
                </a:path>
              </a:pathLst>
            </a:custGeom>
            <a:noFill/>
            <a:ln cap="flat" cmpd="sng" w="9525">
              <a:solidFill>
                <a:srgbClr val="95B852"/>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6" name="Google Shape;106;p3"/>
            <p:cNvSpPr/>
            <p:nvPr/>
          </p:nvSpPr>
          <p:spPr>
            <a:xfrm>
              <a:off x="0" y="0"/>
              <a:ext cx="9144000" cy="1447800"/>
            </a:xfrm>
            <a:custGeom>
              <a:rect b="b" l="l" r="r" t="t"/>
              <a:pathLst>
                <a:path extrusionOk="0" h="1447800" w="9144000">
                  <a:moveTo>
                    <a:pt x="9144000" y="0"/>
                  </a:moveTo>
                  <a:lnTo>
                    <a:pt x="0" y="0"/>
                  </a:lnTo>
                  <a:lnTo>
                    <a:pt x="0" y="1447800"/>
                  </a:lnTo>
                  <a:lnTo>
                    <a:pt x="9144000" y="1447800"/>
                  </a:lnTo>
                  <a:lnTo>
                    <a:pt x="9144000" y="0"/>
                  </a:lnTo>
                  <a:close/>
                </a:path>
              </a:pathLst>
            </a:custGeom>
            <a:solidFill>
              <a:srgbClr val="FF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07" name="Google Shape;107;p3"/>
            <p:cNvPicPr preferRelativeResize="0"/>
            <p:nvPr/>
          </p:nvPicPr>
          <p:blipFill rotWithShape="1">
            <a:blip r:embed="rId3">
              <a:alphaModFix/>
            </a:blip>
            <a:srcRect b="0" l="0" r="0" t="0"/>
            <a:stretch/>
          </p:blipFill>
          <p:spPr>
            <a:xfrm>
              <a:off x="7391400" y="0"/>
              <a:ext cx="1752599" cy="1219200"/>
            </a:xfrm>
            <a:prstGeom prst="rect">
              <a:avLst/>
            </a:prstGeom>
            <a:noFill/>
            <a:ln>
              <a:noFill/>
            </a:ln>
          </p:spPr>
        </p:pic>
        <p:pic>
          <p:nvPicPr>
            <p:cNvPr id="108" name="Google Shape;108;p3"/>
            <p:cNvPicPr preferRelativeResize="0"/>
            <p:nvPr/>
          </p:nvPicPr>
          <p:blipFill rotWithShape="1">
            <a:blip r:embed="rId4">
              <a:alphaModFix/>
            </a:blip>
            <a:srcRect b="0" l="0" r="0" t="0"/>
            <a:stretch/>
          </p:blipFill>
          <p:spPr>
            <a:xfrm>
              <a:off x="304800" y="152400"/>
              <a:ext cx="1219200" cy="1277112"/>
            </a:xfrm>
            <a:prstGeom prst="rect">
              <a:avLst/>
            </a:prstGeom>
            <a:noFill/>
            <a:ln>
              <a:noFill/>
            </a:ln>
          </p:spPr>
        </p:pic>
        <p:pic>
          <p:nvPicPr>
            <p:cNvPr id="109" name="Google Shape;109;p3"/>
            <p:cNvPicPr preferRelativeResize="0"/>
            <p:nvPr/>
          </p:nvPicPr>
          <p:blipFill rotWithShape="1">
            <a:blip r:embed="rId5">
              <a:alphaModFix/>
            </a:blip>
            <a:srcRect b="0" l="0" r="0" t="0"/>
            <a:stretch/>
          </p:blipFill>
          <p:spPr>
            <a:xfrm>
              <a:off x="2086355" y="1493519"/>
              <a:ext cx="7057643" cy="1726691"/>
            </a:xfrm>
            <a:prstGeom prst="rect">
              <a:avLst/>
            </a:prstGeom>
            <a:noFill/>
            <a:ln>
              <a:noFill/>
            </a:ln>
          </p:spPr>
        </p:pic>
        <p:sp>
          <p:nvSpPr>
            <p:cNvPr id="110" name="Google Shape;110;p3"/>
            <p:cNvSpPr/>
            <p:nvPr/>
          </p:nvSpPr>
          <p:spPr>
            <a:xfrm>
              <a:off x="2112825" y="1510665"/>
              <a:ext cx="7010400" cy="1631950"/>
            </a:xfrm>
            <a:custGeom>
              <a:rect b="b" l="l" r="r" t="t"/>
              <a:pathLst>
                <a:path extrusionOk="0" h="1631950" w="7010400">
                  <a:moveTo>
                    <a:pt x="7010400" y="0"/>
                  </a:moveTo>
                  <a:lnTo>
                    <a:pt x="0" y="0"/>
                  </a:lnTo>
                  <a:lnTo>
                    <a:pt x="0" y="1631823"/>
                  </a:lnTo>
                  <a:lnTo>
                    <a:pt x="7010400" y="1631823"/>
                  </a:lnTo>
                  <a:lnTo>
                    <a:pt x="7010400" y="0"/>
                  </a:lnTo>
                  <a:close/>
                </a:path>
              </a:pathLst>
            </a:custGeom>
            <a:solidFill>
              <a:srgbClr val="FF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FFFF00"/>
                </a:solidFill>
                <a:latin typeface="Calibri"/>
                <a:ea typeface="Calibri"/>
                <a:cs typeface="Calibri"/>
                <a:sym typeface="Calibri"/>
              </a:endParaRPr>
            </a:p>
          </p:txBody>
        </p:sp>
        <p:sp>
          <p:nvSpPr>
            <p:cNvPr id="111" name="Google Shape;111;p3"/>
            <p:cNvSpPr/>
            <p:nvPr/>
          </p:nvSpPr>
          <p:spPr>
            <a:xfrm>
              <a:off x="2133600" y="1520952"/>
              <a:ext cx="7010400" cy="1631950"/>
            </a:xfrm>
            <a:custGeom>
              <a:rect b="b" l="l" r="r" t="t"/>
              <a:pathLst>
                <a:path extrusionOk="0" h="1631950" w="7010400">
                  <a:moveTo>
                    <a:pt x="0" y="1631823"/>
                  </a:moveTo>
                  <a:lnTo>
                    <a:pt x="7010400" y="1631823"/>
                  </a:lnTo>
                  <a:lnTo>
                    <a:pt x="7010400" y="0"/>
                  </a:lnTo>
                  <a:lnTo>
                    <a:pt x="0" y="0"/>
                  </a:lnTo>
                  <a:lnTo>
                    <a:pt x="0" y="1631823"/>
                  </a:lnTo>
                  <a:close/>
                </a:path>
              </a:pathLst>
            </a:custGeom>
            <a:noFill/>
            <a:ln cap="flat" cmpd="sng" w="9525">
              <a:solidFill>
                <a:srgbClr val="477BB8"/>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12" name="Google Shape;112;p3"/>
          <p:cNvSpPr txBox="1"/>
          <p:nvPr/>
        </p:nvSpPr>
        <p:spPr>
          <a:xfrm>
            <a:off x="2286000" y="1501973"/>
            <a:ext cx="6407530" cy="1339406"/>
          </a:xfrm>
          <a:prstGeom prst="rect">
            <a:avLst/>
          </a:prstGeom>
          <a:noFill/>
          <a:ln>
            <a:noFill/>
          </a:ln>
        </p:spPr>
        <p:txBody>
          <a:bodyPr anchorCtr="0" anchor="t" bIns="0" lIns="0" spcFirstLastPara="1" rIns="0" wrap="square" tIns="12700">
            <a:spAutoFit/>
          </a:bodyPr>
          <a:lstStyle/>
          <a:p>
            <a:pPr indent="0" lvl="0" marL="12700" marR="0" rtl="0" algn="l">
              <a:lnSpc>
                <a:spcPct val="130000"/>
              </a:lnSpc>
              <a:spcBef>
                <a:spcPts val="0"/>
              </a:spcBef>
              <a:spcAft>
                <a:spcPts val="0"/>
              </a:spcAft>
              <a:buNone/>
            </a:pPr>
            <a:r>
              <a:rPr b="1" i="1" lang="en-US" sz="1600">
                <a:solidFill>
                  <a:schemeClr val="dk1"/>
                </a:solidFill>
                <a:latin typeface="Calibri"/>
                <a:ea typeface="Calibri"/>
                <a:cs typeface="Calibri"/>
                <a:sym typeface="Calibri"/>
              </a:rPr>
              <a:t>Vision of Department:-</a:t>
            </a:r>
            <a:endParaRPr/>
          </a:p>
          <a:p>
            <a:pPr indent="0" lvl="0" marL="12700" marR="0" rtl="0" algn="just">
              <a:lnSpc>
                <a:spcPct val="130000"/>
              </a:lnSpc>
              <a:spcBef>
                <a:spcPts val="0"/>
              </a:spcBef>
              <a:spcAft>
                <a:spcPts val="0"/>
              </a:spcAft>
              <a:buNone/>
            </a:pPr>
            <a:r>
              <a:rPr b="1" i="1" lang="en-US" sz="1600">
                <a:solidFill>
                  <a:schemeClr val="dk1"/>
                </a:solidFill>
                <a:latin typeface="Calibri"/>
                <a:ea typeface="Calibri"/>
                <a:cs typeface="Calibri"/>
                <a:sym typeface="Calibri"/>
              </a:rPr>
              <a:t>“</a:t>
            </a:r>
            <a:r>
              <a:rPr lang="en-US" sz="1400">
                <a:solidFill>
                  <a:schemeClr val="dk1"/>
                </a:solidFill>
                <a:latin typeface="Times New Roman"/>
                <a:ea typeface="Times New Roman"/>
                <a:cs typeface="Times New Roman"/>
                <a:sym typeface="Times New Roman"/>
              </a:rPr>
              <a:t>To be a globally recognized hub for mechanical engineering education and    research, driving transformative solutions in energy, manufacturing, robotics, and sustainable design. We strive to cultivate a diverse community of engineers who lead with creativity, integrity, and a commitment to improving society through engineering innovation</a:t>
            </a:r>
            <a:r>
              <a:rPr i="1" lang="en-US" sz="1400">
                <a:solidFill>
                  <a:schemeClr val="dk1"/>
                </a:solidFill>
                <a:latin typeface="Times New Roman"/>
                <a:ea typeface="Times New Roman"/>
                <a:cs typeface="Times New Roman"/>
                <a:sym typeface="Times New Roman"/>
              </a:rPr>
              <a:t>”.</a:t>
            </a:r>
            <a:endParaRPr sz="1400">
              <a:solidFill>
                <a:schemeClr val="dk1"/>
              </a:solidFill>
              <a:latin typeface="Times New Roman"/>
              <a:ea typeface="Times New Roman"/>
              <a:cs typeface="Times New Roman"/>
              <a:sym typeface="Times New Roman"/>
            </a:endParaRPr>
          </a:p>
        </p:txBody>
      </p:sp>
      <p:grpSp>
        <p:nvGrpSpPr>
          <p:cNvPr id="113" name="Google Shape;113;p3"/>
          <p:cNvGrpSpPr/>
          <p:nvPr/>
        </p:nvGrpSpPr>
        <p:grpSpPr>
          <a:xfrm>
            <a:off x="0" y="2743199"/>
            <a:ext cx="2059685" cy="1526286"/>
            <a:chOff x="0" y="2743199"/>
            <a:chExt cx="2059685" cy="1526286"/>
          </a:xfrm>
        </p:grpSpPr>
        <p:sp>
          <p:nvSpPr>
            <p:cNvPr id="114" name="Google Shape;114;p3"/>
            <p:cNvSpPr/>
            <p:nvPr/>
          </p:nvSpPr>
          <p:spPr>
            <a:xfrm>
              <a:off x="0" y="2743199"/>
              <a:ext cx="2057400" cy="1524000"/>
            </a:xfrm>
            <a:custGeom>
              <a:rect b="b" l="l" r="r" t="t"/>
              <a:pathLst>
                <a:path extrusionOk="0" h="1524000" w="2057400">
                  <a:moveTo>
                    <a:pt x="2057400" y="0"/>
                  </a:moveTo>
                  <a:lnTo>
                    <a:pt x="0" y="0"/>
                  </a:lnTo>
                  <a:lnTo>
                    <a:pt x="0" y="1524000"/>
                  </a:lnTo>
                  <a:lnTo>
                    <a:pt x="2057400" y="1524000"/>
                  </a:lnTo>
                  <a:lnTo>
                    <a:pt x="2057400" y="0"/>
                  </a:lnTo>
                  <a:close/>
                </a:path>
              </a:pathLst>
            </a:custGeom>
            <a:solidFill>
              <a:srgbClr val="001F5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5" name="Google Shape;115;p3"/>
            <p:cNvSpPr/>
            <p:nvPr/>
          </p:nvSpPr>
          <p:spPr>
            <a:xfrm>
              <a:off x="2285" y="2745485"/>
              <a:ext cx="2057400" cy="1524000"/>
            </a:xfrm>
            <a:custGeom>
              <a:rect b="b" l="l" r="r" t="t"/>
              <a:pathLst>
                <a:path extrusionOk="0" h="1524000" w="2057400">
                  <a:moveTo>
                    <a:pt x="0" y="1524000"/>
                  </a:moveTo>
                  <a:lnTo>
                    <a:pt x="2057400" y="1524000"/>
                  </a:lnTo>
                  <a:lnTo>
                    <a:pt x="2057400" y="0"/>
                  </a:lnTo>
                  <a:lnTo>
                    <a:pt x="0" y="0"/>
                  </a:lnTo>
                  <a:lnTo>
                    <a:pt x="0" y="1524000"/>
                  </a:lnTo>
                  <a:close/>
                </a:path>
              </a:pathLst>
            </a:custGeom>
            <a:noFill/>
            <a:ln cap="flat" cmpd="sng" w="25900">
              <a:solidFill>
                <a:srgbClr val="FFC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16" name="Google Shape;116;p3"/>
          <p:cNvSpPr txBox="1"/>
          <p:nvPr/>
        </p:nvSpPr>
        <p:spPr>
          <a:xfrm>
            <a:off x="128727" y="3174619"/>
            <a:ext cx="1783714" cy="574040"/>
          </a:xfrm>
          <a:prstGeom prst="rect">
            <a:avLst/>
          </a:prstGeom>
          <a:noFill/>
          <a:ln>
            <a:noFill/>
          </a:ln>
        </p:spPr>
        <p:txBody>
          <a:bodyPr anchorCtr="0" anchor="t" bIns="0" lIns="0" spcFirstLastPara="1" rIns="0" wrap="square" tIns="12700">
            <a:spAutoFit/>
          </a:bodyPr>
          <a:lstStyle/>
          <a:p>
            <a:pPr indent="-190500" lvl="0" marL="203200" marR="5080" rtl="0" algn="l">
              <a:lnSpc>
                <a:spcPct val="100000"/>
              </a:lnSpc>
              <a:spcBef>
                <a:spcPts val="0"/>
              </a:spcBef>
              <a:spcAft>
                <a:spcPts val="0"/>
              </a:spcAft>
              <a:buNone/>
            </a:pPr>
            <a:r>
              <a:rPr b="1" i="1" lang="en-US" sz="1800">
                <a:solidFill>
                  <a:srgbClr val="FFFFFF"/>
                </a:solidFill>
                <a:latin typeface="Calibri"/>
                <a:ea typeface="Calibri"/>
                <a:cs typeface="Calibri"/>
                <a:sym typeface="Calibri"/>
              </a:rPr>
              <a:t>Vision and Mission  of Department</a:t>
            </a:r>
            <a:endParaRPr sz="1800">
              <a:solidFill>
                <a:schemeClr val="dk1"/>
              </a:solidFill>
              <a:latin typeface="Calibri"/>
              <a:ea typeface="Calibri"/>
              <a:cs typeface="Calibri"/>
              <a:sym typeface="Calibri"/>
            </a:endParaRPr>
          </a:p>
        </p:txBody>
      </p:sp>
      <p:sp>
        <p:nvSpPr>
          <p:cNvPr id="117" name="Google Shape;117;p3"/>
          <p:cNvSpPr txBox="1"/>
          <p:nvPr/>
        </p:nvSpPr>
        <p:spPr>
          <a:xfrm>
            <a:off x="8311388" y="1208912"/>
            <a:ext cx="662305" cy="177800"/>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None/>
            </a:pPr>
            <a:r>
              <a:rPr b="1" lang="en-US" sz="1000">
                <a:solidFill>
                  <a:srgbClr val="9F2800"/>
                </a:solidFill>
                <a:latin typeface="Trebuchet MS"/>
                <a:ea typeface="Trebuchet MS"/>
                <a:cs typeface="Trebuchet MS"/>
                <a:sym typeface="Trebuchet MS"/>
              </a:rPr>
              <a:t>P A G E 3</a:t>
            </a:r>
            <a:endParaRPr sz="1000">
              <a:solidFill>
                <a:schemeClr val="dk1"/>
              </a:solidFill>
              <a:latin typeface="Trebuchet MS"/>
              <a:ea typeface="Trebuchet MS"/>
              <a:cs typeface="Trebuchet MS"/>
              <a:sym typeface="Trebuchet MS"/>
            </a:endParaRPr>
          </a:p>
        </p:txBody>
      </p:sp>
      <p:grpSp>
        <p:nvGrpSpPr>
          <p:cNvPr id="118" name="Google Shape;118;p3"/>
          <p:cNvGrpSpPr/>
          <p:nvPr/>
        </p:nvGrpSpPr>
        <p:grpSpPr>
          <a:xfrm>
            <a:off x="2133599" y="152399"/>
            <a:ext cx="5183886" cy="915162"/>
            <a:chOff x="2133599" y="152399"/>
            <a:chExt cx="5183886" cy="915162"/>
          </a:xfrm>
        </p:grpSpPr>
        <p:sp>
          <p:nvSpPr>
            <p:cNvPr id="119" name="Google Shape;119;p3"/>
            <p:cNvSpPr/>
            <p:nvPr/>
          </p:nvSpPr>
          <p:spPr>
            <a:xfrm>
              <a:off x="2133599" y="152399"/>
              <a:ext cx="5181600" cy="914400"/>
            </a:xfrm>
            <a:custGeom>
              <a:rect b="b" l="l" r="r" t="t"/>
              <a:pathLst>
                <a:path extrusionOk="0" h="914400" w="5181600">
                  <a:moveTo>
                    <a:pt x="5181600" y="0"/>
                  </a:moveTo>
                  <a:lnTo>
                    <a:pt x="0" y="0"/>
                  </a:lnTo>
                  <a:lnTo>
                    <a:pt x="0" y="914400"/>
                  </a:lnTo>
                  <a:lnTo>
                    <a:pt x="5181600" y="914400"/>
                  </a:lnTo>
                  <a:lnTo>
                    <a:pt x="5181600" y="0"/>
                  </a:lnTo>
                  <a:close/>
                </a:path>
              </a:pathLst>
            </a:custGeom>
            <a:solidFill>
              <a:srgbClr val="008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0" name="Google Shape;120;p3"/>
            <p:cNvSpPr/>
            <p:nvPr/>
          </p:nvSpPr>
          <p:spPr>
            <a:xfrm>
              <a:off x="2135885" y="153161"/>
              <a:ext cx="5181600" cy="914400"/>
            </a:xfrm>
            <a:custGeom>
              <a:rect b="b" l="l" r="r" t="t"/>
              <a:pathLst>
                <a:path extrusionOk="0" h="914400" w="5181600">
                  <a:moveTo>
                    <a:pt x="0" y="914400"/>
                  </a:moveTo>
                  <a:lnTo>
                    <a:pt x="5181600" y="914400"/>
                  </a:lnTo>
                  <a:lnTo>
                    <a:pt x="5181600" y="0"/>
                  </a:lnTo>
                  <a:lnTo>
                    <a:pt x="0" y="0"/>
                  </a:lnTo>
                  <a:lnTo>
                    <a:pt x="0" y="914400"/>
                  </a:lnTo>
                  <a:close/>
                </a:path>
              </a:pathLst>
            </a:custGeom>
            <a:noFill/>
            <a:ln cap="flat" cmpd="sng" w="25900">
              <a:solidFill>
                <a:srgbClr val="FFFF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21" name="Google Shape;121;p3"/>
          <p:cNvSpPr txBox="1"/>
          <p:nvPr/>
        </p:nvSpPr>
        <p:spPr>
          <a:xfrm>
            <a:off x="2133600" y="152400"/>
            <a:ext cx="5181600" cy="914400"/>
          </a:xfrm>
          <a:prstGeom prst="rect">
            <a:avLst/>
          </a:prstGeom>
          <a:noFill/>
          <a:ln>
            <a:noFill/>
          </a:ln>
        </p:spPr>
        <p:txBody>
          <a:bodyPr anchorCtr="0" anchor="t" bIns="0" lIns="0" spcFirstLastPara="1" rIns="0" wrap="square" tIns="137150">
            <a:spAutoFit/>
          </a:bodyPr>
          <a:lstStyle/>
          <a:p>
            <a:pPr indent="0" lvl="0" marL="0" marR="5715" rtl="0" algn="ctr">
              <a:lnSpc>
                <a:spcPct val="100000"/>
              </a:lnSpc>
              <a:spcBef>
                <a:spcPts val="0"/>
              </a:spcBef>
              <a:spcAft>
                <a:spcPts val="0"/>
              </a:spcAft>
              <a:buNone/>
            </a:pPr>
            <a:r>
              <a:rPr lang="en-US" sz="1800">
                <a:solidFill>
                  <a:srgbClr val="FFFFFF"/>
                </a:solidFill>
                <a:latin typeface="Calibri"/>
                <a:ea typeface="Calibri"/>
                <a:cs typeface="Calibri"/>
                <a:sym typeface="Calibri"/>
              </a:rPr>
              <a:t>Hyderabad Institute of Technology And</a:t>
            </a:r>
            <a:endParaRPr sz="1800">
              <a:solidFill>
                <a:schemeClr val="dk1"/>
              </a:solidFill>
              <a:latin typeface="Calibri"/>
              <a:ea typeface="Calibri"/>
              <a:cs typeface="Calibri"/>
              <a:sym typeface="Calibri"/>
            </a:endParaRPr>
          </a:p>
          <a:p>
            <a:pPr indent="0" lvl="0" marL="7620" marR="0" rtl="0" algn="ctr">
              <a:lnSpc>
                <a:spcPct val="100000"/>
              </a:lnSpc>
              <a:spcBef>
                <a:spcPts val="0"/>
              </a:spcBef>
              <a:spcAft>
                <a:spcPts val="0"/>
              </a:spcAft>
              <a:buNone/>
            </a:pPr>
            <a:r>
              <a:rPr lang="en-US" sz="1800">
                <a:solidFill>
                  <a:srgbClr val="FFFFFF"/>
                </a:solidFill>
                <a:latin typeface="Calibri"/>
                <a:ea typeface="Calibri"/>
                <a:cs typeface="Calibri"/>
                <a:sym typeface="Calibri"/>
              </a:rPr>
              <a:t>Management</a:t>
            </a:r>
            <a:endParaRPr sz="1800">
              <a:solidFill>
                <a:schemeClr val="dk1"/>
              </a:solidFill>
              <a:latin typeface="Calibri"/>
              <a:ea typeface="Calibri"/>
              <a:cs typeface="Calibri"/>
              <a:sym typeface="Calibri"/>
            </a:endParaRPr>
          </a:p>
        </p:txBody>
      </p:sp>
      <p:sp>
        <p:nvSpPr>
          <p:cNvPr id="122" name="Google Shape;122;p3"/>
          <p:cNvSpPr/>
          <p:nvPr/>
        </p:nvSpPr>
        <p:spPr>
          <a:xfrm>
            <a:off x="2133600" y="3429000"/>
            <a:ext cx="6934200" cy="2590800"/>
          </a:xfrm>
          <a:custGeom>
            <a:rect b="b" l="l" r="r" t="t"/>
            <a:pathLst>
              <a:path extrusionOk="0" h="2590800" w="6934200">
                <a:moveTo>
                  <a:pt x="6934200" y="0"/>
                </a:moveTo>
                <a:lnTo>
                  <a:pt x="0" y="0"/>
                </a:lnTo>
                <a:lnTo>
                  <a:pt x="0" y="2590800"/>
                </a:lnTo>
                <a:lnTo>
                  <a:pt x="6934200" y="2590800"/>
                </a:lnTo>
                <a:lnTo>
                  <a:pt x="6934200" y="0"/>
                </a:lnTo>
                <a:close/>
              </a:path>
            </a:pathLst>
          </a:custGeom>
          <a:solidFill>
            <a:srgbClr val="FF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 name="Google Shape;123;p3"/>
          <p:cNvSpPr txBox="1"/>
          <p:nvPr/>
        </p:nvSpPr>
        <p:spPr>
          <a:xfrm>
            <a:off x="2212085" y="3418078"/>
            <a:ext cx="2319655"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i="1" lang="en-US" sz="1800">
                <a:solidFill>
                  <a:schemeClr val="dk1"/>
                </a:solidFill>
                <a:latin typeface="Calibri"/>
                <a:ea typeface="Calibri"/>
                <a:cs typeface="Calibri"/>
                <a:sym typeface="Calibri"/>
              </a:rPr>
              <a:t>Mission of Department:-</a:t>
            </a:r>
            <a:endParaRPr sz="1800">
              <a:solidFill>
                <a:schemeClr val="dk1"/>
              </a:solidFill>
              <a:latin typeface="Calibri"/>
              <a:ea typeface="Calibri"/>
              <a:cs typeface="Calibri"/>
              <a:sym typeface="Calibri"/>
            </a:endParaRPr>
          </a:p>
        </p:txBody>
      </p:sp>
      <p:sp>
        <p:nvSpPr>
          <p:cNvPr id="124" name="Google Shape;124;p3"/>
          <p:cNvSpPr txBox="1"/>
          <p:nvPr/>
        </p:nvSpPr>
        <p:spPr>
          <a:xfrm>
            <a:off x="2212085" y="3944823"/>
            <a:ext cx="6710045" cy="1489510"/>
          </a:xfrm>
          <a:prstGeom prst="rect">
            <a:avLst/>
          </a:prstGeom>
          <a:noFill/>
          <a:ln>
            <a:noFill/>
          </a:ln>
        </p:spPr>
        <p:txBody>
          <a:bodyPr anchorCtr="0" anchor="t" bIns="0" lIns="0" spcFirstLastPara="1" rIns="0" wrap="square" tIns="12050">
            <a:spAutoFit/>
          </a:bodyPr>
          <a:lstStyle/>
          <a:p>
            <a:pPr indent="0" lvl="0" marL="0" marR="0" rtl="0" algn="just">
              <a:spcBef>
                <a:spcPts val="0"/>
              </a:spcBef>
              <a:spcAft>
                <a:spcPts val="0"/>
              </a:spcAft>
              <a:buClr>
                <a:schemeClr val="dk1"/>
              </a:buClr>
              <a:buSzPts val="1600"/>
              <a:buFont typeface="Times New Roman"/>
              <a:buNone/>
            </a:pPr>
            <a:r>
              <a:rPr i="1" lang="en-US" sz="1600">
                <a:solidFill>
                  <a:schemeClr val="dk1"/>
                </a:solidFill>
                <a:latin typeface="Times New Roman"/>
                <a:ea typeface="Times New Roman"/>
                <a:cs typeface="Times New Roman"/>
                <a:sym typeface="Times New Roman"/>
              </a:rPr>
              <a:t>The Mechanical Engineering Department is dedicated to fostering innovation, excellence, and leadership in education, research, and professional practice. </a:t>
            </a:r>
            <a:endParaRPr/>
          </a:p>
          <a:p>
            <a:pPr indent="0" lvl="0" marL="0" marR="0" rtl="0" algn="just">
              <a:spcBef>
                <a:spcPts val="0"/>
              </a:spcBef>
              <a:spcAft>
                <a:spcPts val="0"/>
              </a:spcAft>
              <a:buClr>
                <a:schemeClr val="dk1"/>
              </a:buClr>
              <a:buSzPts val="1600"/>
              <a:buFont typeface="Calibri"/>
              <a:buNone/>
            </a:pPr>
            <a:r>
              <a:t/>
            </a:r>
            <a:endParaRPr i="1" sz="1600">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Clr>
                <a:schemeClr val="dk1"/>
              </a:buClr>
              <a:buSzPts val="1600"/>
              <a:buFont typeface="Times New Roman"/>
              <a:buNone/>
            </a:pPr>
            <a:r>
              <a:rPr i="1" lang="en-US" sz="1600">
                <a:solidFill>
                  <a:schemeClr val="dk1"/>
                </a:solidFill>
                <a:latin typeface="Times New Roman"/>
                <a:ea typeface="Times New Roman"/>
                <a:cs typeface="Times New Roman"/>
                <a:sym typeface="Times New Roman"/>
              </a:rPr>
              <a:t>We aim to equip students with cutting-edge technical knowledge, practical skills, and ethical values to address global engineering challenges and contribute to sustainable technological advancements.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4"/>
          <p:cNvSpPr/>
          <p:nvPr/>
        </p:nvSpPr>
        <p:spPr>
          <a:xfrm>
            <a:off x="0" y="1447799"/>
            <a:ext cx="2133600" cy="5410200"/>
          </a:xfrm>
          <a:custGeom>
            <a:rect b="b" l="l" r="r" t="t"/>
            <a:pathLst>
              <a:path extrusionOk="0" h="5410200" w="2133600">
                <a:moveTo>
                  <a:pt x="2133600" y="0"/>
                </a:moveTo>
                <a:lnTo>
                  <a:pt x="0" y="0"/>
                </a:lnTo>
                <a:lnTo>
                  <a:pt x="0" y="5410200"/>
                </a:lnTo>
                <a:lnTo>
                  <a:pt x="2133600" y="5410200"/>
                </a:lnTo>
                <a:lnTo>
                  <a:pt x="2133600" y="0"/>
                </a:lnTo>
                <a:close/>
              </a:path>
            </a:pathLst>
          </a:custGeom>
          <a:solidFill>
            <a:srgbClr val="008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0" name="Google Shape;130;p4"/>
          <p:cNvSpPr/>
          <p:nvPr/>
        </p:nvSpPr>
        <p:spPr>
          <a:xfrm>
            <a:off x="0" y="1447799"/>
            <a:ext cx="2133600" cy="5410200"/>
          </a:xfrm>
          <a:custGeom>
            <a:rect b="b" l="l" r="r" t="t"/>
            <a:pathLst>
              <a:path extrusionOk="0" h="5410200" w="2133600">
                <a:moveTo>
                  <a:pt x="0" y="5410200"/>
                </a:moveTo>
                <a:lnTo>
                  <a:pt x="2133600" y="5410200"/>
                </a:lnTo>
                <a:lnTo>
                  <a:pt x="2133600" y="0"/>
                </a:lnTo>
                <a:lnTo>
                  <a:pt x="0" y="0"/>
                </a:lnTo>
                <a:lnTo>
                  <a:pt x="0" y="5410200"/>
                </a:lnTo>
                <a:close/>
              </a:path>
            </a:pathLst>
          </a:custGeom>
          <a:noFill/>
          <a:ln cap="flat" cmpd="sng" w="9525">
            <a:solidFill>
              <a:srgbClr val="95B852"/>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1" name="Google Shape;131;p4"/>
          <p:cNvSpPr txBox="1"/>
          <p:nvPr/>
        </p:nvSpPr>
        <p:spPr>
          <a:xfrm>
            <a:off x="338734" y="1710690"/>
            <a:ext cx="1320165"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800">
                <a:solidFill>
                  <a:srgbClr val="FFFFFF"/>
                </a:solidFill>
                <a:latin typeface="Calibri"/>
                <a:ea typeface="Calibri"/>
                <a:cs typeface="Calibri"/>
                <a:sym typeface="Calibri"/>
              </a:rPr>
              <a:t>NEWS LETTER</a:t>
            </a:r>
            <a:endParaRPr sz="1800">
              <a:solidFill>
                <a:schemeClr val="dk1"/>
              </a:solidFill>
              <a:latin typeface="Calibri"/>
              <a:ea typeface="Calibri"/>
              <a:cs typeface="Calibri"/>
              <a:sym typeface="Calibri"/>
            </a:endParaRPr>
          </a:p>
        </p:txBody>
      </p:sp>
      <p:grpSp>
        <p:nvGrpSpPr>
          <p:cNvPr id="132" name="Google Shape;132;p4"/>
          <p:cNvGrpSpPr/>
          <p:nvPr/>
        </p:nvGrpSpPr>
        <p:grpSpPr>
          <a:xfrm>
            <a:off x="0" y="-36871"/>
            <a:ext cx="9144000" cy="4225289"/>
            <a:chOff x="0" y="0"/>
            <a:chExt cx="9144000" cy="4225289"/>
          </a:xfrm>
        </p:grpSpPr>
        <p:sp>
          <p:nvSpPr>
            <p:cNvPr id="133" name="Google Shape;133;p4"/>
            <p:cNvSpPr/>
            <p:nvPr/>
          </p:nvSpPr>
          <p:spPr>
            <a:xfrm>
              <a:off x="0" y="0"/>
              <a:ext cx="9144000" cy="1447800"/>
            </a:xfrm>
            <a:custGeom>
              <a:rect b="b" l="l" r="r" t="t"/>
              <a:pathLst>
                <a:path extrusionOk="0" h="1447800" w="9144000">
                  <a:moveTo>
                    <a:pt x="9144000" y="0"/>
                  </a:moveTo>
                  <a:lnTo>
                    <a:pt x="0" y="0"/>
                  </a:lnTo>
                  <a:lnTo>
                    <a:pt x="0" y="1447800"/>
                  </a:lnTo>
                  <a:lnTo>
                    <a:pt x="9144000" y="1447800"/>
                  </a:lnTo>
                  <a:lnTo>
                    <a:pt x="9144000" y="0"/>
                  </a:lnTo>
                  <a:close/>
                </a:path>
              </a:pathLst>
            </a:custGeom>
            <a:solidFill>
              <a:srgbClr val="FF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34" name="Google Shape;134;p4"/>
            <p:cNvPicPr preferRelativeResize="0"/>
            <p:nvPr/>
          </p:nvPicPr>
          <p:blipFill rotWithShape="1">
            <a:blip r:embed="rId3">
              <a:alphaModFix/>
            </a:blip>
            <a:srcRect b="0" l="0" r="0" t="0"/>
            <a:stretch/>
          </p:blipFill>
          <p:spPr>
            <a:xfrm>
              <a:off x="7391400" y="0"/>
              <a:ext cx="1752599" cy="1219200"/>
            </a:xfrm>
            <a:prstGeom prst="rect">
              <a:avLst/>
            </a:prstGeom>
            <a:noFill/>
            <a:ln>
              <a:noFill/>
            </a:ln>
          </p:spPr>
        </p:pic>
        <p:pic>
          <p:nvPicPr>
            <p:cNvPr id="135" name="Google Shape;135;p4"/>
            <p:cNvPicPr preferRelativeResize="0"/>
            <p:nvPr/>
          </p:nvPicPr>
          <p:blipFill rotWithShape="1">
            <a:blip r:embed="rId4">
              <a:alphaModFix/>
            </a:blip>
            <a:srcRect b="0" l="0" r="0" t="0"/>
            <a:stretch/>
          </p:blipFill>
          <p:spPr>
            <a:xfrm>
              <a:off x="304800" y="152400"/>
              <a:ext cx="1219200" cy="1277112"/>
            </a:xfrm>
            <a:prstGeom prst="rect">
              <a:avLst/>
            </a:prstGeom>
            <a:noFill/>
            <a:ln>
              <a:noFill/>
            </a:ln>
          </p:spPr>
        </p:pic>
        <p:sp>
          <p:nvSpPr>
            <p:cNvPr id="136" name="Google Shape;136;p4"/>
            <p:cNvSpPr/>
            <p:nvPr/>
          </p:nvSpPr>
          <p:spPr>
            <a:xfrm>
              <a:off x="59435" y="2775204"/>
              <a:ext cx="2057400" cy="1447800"/>
            </a:xfrm>
            <a:custGeom>
              <a:rect b="b" l="l" r="r" t="t"/>
              <a:pathLst>
                <a:path extrusionOk="0" h="1447800" w="2057400">
                  <a:moveTo>
                    <a:pt x="2057400" y="0"/>
                  </a:moveTo>
                  <a:lnTo>
                    <a:pt x="0" y="0"/>
                  </a:lnTo>
                  <a:lnTo>
                    <a:pt x="0" y="1447800"/>
                  </a:lnTo>
                  <a:lnTo>
                    <a:pt x="2057400" y="1447800"/>
                  </a:lnTo>
                  <a:lnTo>
                    <a:pt x="2057400" y="0"/>
                  </a:lnTo>
                  <a:close/>
                </a:path>
              </a:pathLst>
            </a:custGeom>
            <a:solidFill>
              <a:srgbClr val="00ADE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7" name="Google Shape;137;p4"/>
            <p:cNvSpPr/>
            <p:nvPr/>
          </p:nvSpPr>
          <p:spPr>
            <a:xfrm>
              <a:off x="60197" y="2777489"/>
              <a:ext cx="2057400" cy="1447800"/>
            </a:xfrm>
            <a:custGeom>
              <a:rect b="b" l="l" r="r" t="t"/>
              <a:pathLst>
                <a:path extrusionOk="0" h="1447800" w="2057400">
                  <a:moveTo>
                    <a:pt x="0" y="1447800"/>
                  </a:moveTo>
                  <a:lnTo>
                    <a:pt x="2057400" y="1447800"/>
                  </a:lnTo>
                  <a:lnTo>
                    <a:pt x="2057400" y="0"/>
                  </a:lnTo>
                  <a:lnTo>
                    <a:pt x="0" y="0"/>
                  </a:lnTo>
                  <a:lnTo>
                    <a:pt x="0" y="1447800"/>
                  </a:lnTo>
                  <a:close/>
                </a:path>
              </a:pathLst>
            </a:custGeom>
            <a:noFill/>
            <a:ln cap="flat" cmpd="sng" w="25900">
              <a:solidFill>
                <a:srgbClr val="FFC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38" name="Google Shape;138;p4"/>
          <p:cNvSpPr txBox="1"/>
          <p:nvPr/>
        </p:nvSpPr>
        <p:spPr>
          <a:xfrm>
            <a:off x="232054" y="2782011"/>
            <a:ext cx="1732280" cy="1305560"/>
          </a:xfrm>
          <a:prstGeom prst="rect">
            <a:avLst/>
          </a:prstGeom>
          <a:noFill/>
          <a:ln>
            <a:noFill/>
          </a:ln>
        </p:spPr>
        <p:txBody>
          <a:bodyPr anchorCtr="0" anchor="t" bIns="0" lIns="0" spcFirstLastPara="1" rIns="0" wrap="square" tIns="12050">
            <a:spAutoFit/>
          </a:bodyPr>
          <a:lstStyle/>
          <a:p>
            <a:pPr indent="85725" lvl="0" marL="12065" marR="5080" rtl="0" algn="ctr">
              <a:lnSpc>
                <a:spcPct val="100000"/>
              </a:lnSpc>
              <a:spcBef>
                <a:spcPts val="0"/>
              </a:spcBef>
              <a:spcAft>
                <a:spcPts val="0"/>
              </a:spcAft>
              <a:buNone/>
            </a:pPr>
            <a:r>
              <a:rPr b="1" i="1" lang="en-US" sz="2800">
                <a:solidFill>
                  <a:srgbClr val="FFFFFF"/>
                </a:solidFill>
                <a:latin typeface="Calibri"/>
                <a:ea typeface="Calibri"/>
                <a:cs typeface="Calibri"/>
                <a:sym typeface="Calibri"/>
              </a:rPr>
              <a:t>Program  Educational  Objectives</a:t>
            </a:r>
            <a:endParaRPr sz="2800">
              <a:solidFill>
                <a:schemeClr val="dk1"/>
              </a:solidFill>
              <a:latin typeface="Calibri"/>
              <a:ea typeface="Calibri"/>
              <a:cs typeface="Calibri"/>
              <a:sym typeface="Calibri"/>
            </a:endParaRPr>
          </a:p>
        </p:txBody>
      </p:sp>
      <p:sp>
        <p:nvSpPr>
          <p:cNvPr id="139" name="Google Shape;139;p4"/>
          <p:cNvSpPr/>
          <p:nvPr/>
        </p:nvSpPr>
        <p:spPr>
          <a:xfrm>
            <a:off x="2133600" y="1524000"/>
            <a:ext cx="7010400" cy="583565"/>
          </a:xfrm>
          <a:custGeom>
            <a:rect b="b" l="l" r="r" t="t"/>
            <a:pathLst>
              <a:path extrusionOk="0" h="583564" w="7010400">
                <a:moveTo>
                  <a:pt x="7010400" y="0"/>
                </a:moveTo>
                <a:lnTo>
                  <a:pt x="0" y="0"/>
                </a:lnTo>
                <a:lnTo>
                  <a:pt x="0" y="583184"/>
                </a:lnTo>
                <a:lnTo>
                  <a:pt x="7010400" y="583184"/>
                </a:lnTo>
                <a:lnTo>
                  <a:pt x="7010400" y="0"/>
                </a:lnTo>
                <a:close/>
              </a:path>
            </a:pathLst>
          </a:custGeom>
          <a:solidFill>
            <a:srgbClr val="F7934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0" name="Google Shape;140;p4"/>
          <p:cNvSpPr txBox="1"/>
          <p:nvPr/>
        </p:nvSpPr>
        <p:spPr>
          <a:xfrm>
            <a:off x="2439416" y="1481708"/>
            <a:ext cx="6449695" cy="513715"/>
          </a:xfrm>
          <a:prstGeom prst="rect">
            <a:avLst/>
          </a:prstGeom>
          <a:noFill/>
          <a:ln>
            <a:noFill/>
          </a:ln>
        </p:spPr>
        <p:txBody>
          <a:bodyPr anchorCtr="0" anchor="t" bIns="0" lIns="0" spcFirstLastPara="1" rIns="0" wrap="square" tIns="13325">
            <a:spAutoFit/>
          </a:bodyPr>
          <a:lstStyle/>
          <a:p>
            <a:pPr indent="0" lvl="0" marL="12700" marR="0" rtl="0" algn="l">
              <a:lnSpc>
                <a:spcPct val="100000"/>
              </a:lnSpc>
              <a:spcBef>
                <a:spcPts val="0"/>
              </a:spcBef>
              <a:spcAft>
                <a:spcPts val="0"/>
              </a:spcAft>
              <a:buNone/>
            </a:pPr>
            <a:r>
              <a:rPr b="1" lang="en-US" sz="3200">
                <a:solidFill>
                  <a:schemeClr val="dk1"/>
                </a:solidFill>
                <a:latin typeface="Calibri"/>
                <a:ea typeface="Calibri"/>
                <a:cs typeface="Calibri"/>
                <a:sym typeface="Calibri"/>
              </a:rPr>
              <a:t>Program Educational Objectives (PEOs)</a:t>
            </a:r>
            <a:endParaRPr sz="3200">
              <a:solidFill>
                <a:schemeClr val="dk1"/>
              </a:solidFill>
              <a:latin typeface="Calibri"/>
              <a:ea typeface="Calibri"/>
              <a:cs typeface="Calibri"/>
              <a:sym typeface="Calibri"/>
            </a:endParaRPr>
          </a:p>
        </p:txBody>
      </p:sp>
      <p:pic>
        <p:nvPicPr>
          <p:cNvPr id="141" name="Google Shape;141;p4"/>
          <p:cNvPicPr preferRelativeResize="0"/>
          <p:nvPr/>
        </p:nvPicPr>
        <p:blipFill rotWithShape="1">
          <a:blip r:embed="rId5">
            <a:alphaModFix/>
          </a:blip>
          <a:srcRect b="0" l="0" r="0" t="0"/>
          <a:stretch/>
        </p:blipFill>
        <p:spPr>
          <a:xfrm>
            <a:off x="1964334" y="2220638"/>
            <a:ext cx="7086599" cy="4637362"/>
          </a:xfrm>
          <a:prstGeom prst="rect">
            <a:avLst/>
          </a:prstGeom>
          <a:noFill/>
          <a:ln>
            <a:noFill/>
          </a:ln>
        </p:spPr>
      </p:pic>
      <p:sp>
        <p:nvSpPr>
          <p:cNvPr id="142" name="Google Shape;142;p4"/>
          <p:cNvSpPr txBox="1"/>
          <p:nvPr/>
        </p:nvSpPr>
        <p:spPr>
          <a:xfrm>
            <a:off x="8311388" y="1208912"/>
            <a:ext cx="662305" cy="177800"/>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None/>
            </a:pPr>
            <a:r>
              <a:rPr b="1" lang="en-US" sz="1000">
                <a:solidFill>
                  <a:srgbClr val="9F2800"/>
                </a:solidFill>
                <a:latin typeface="Trebuchet MS"/>
                <a:ea typeface="Trebuchet MS"/>
                <a:cs typeface="Trebuchet MS"/>
                <a:sym typeface="Trebuchet MS"/>
              </a:rPr>
              <a:t>P A G E 4</a:t>
            </a:r>
            <a:endParaRPr sz="1000">
              <a:solidFill>
                <a:schemeClr val="dk1"/>
              </a:solidFill>
              <a:latin typeface="Trebuchet MS"/>
              <a:ea typeface="Trebuchet MS"/>
              <a:cs typeface="Trebuchet MS"/>
              <a:sym typeface="Trebuchet MS"/>
            </a:endParaRPr>
          </a:p>
        </p:txBody>
      </p:sp>
      <p:grpSp>
        <p:nvGrpSpPr>
          <p:cNvPr id="143" name="Google Shape;143;p4"/>
          <p:cNvGrpSpPr/>
          <p:nvPr/>
        </p:nvGrpSpPr>
        <p:grpSpPr>
          <a:xfrm>
            <a:off x="2133599" y="152399"/>
            <a:ext cx="5182362" cy="915162"/>
            <a:chOff x="2133599" y="152399"/>
            <a:chExt cx="5182362" cy="915162"/>
          </a:xfrm>
        </p:grpSpPr>
        <p:sp>
          <p:nvSpPr>
            <p:cNvPr id="144" name="Google Shape;144;p4"/>
            <p:cNvSpPr/>
            <p:nvPr/>
          </p:nvSpPr>
          <p:spPr>
            <a:xfrm>
              <a:off x="2133599" y="152399"/>
              <a:ext cx="5181600" cy="914400"/>
            </a:xfrm>
            <a:custGeom>
              <a:rect b="b" l="l" r="r" t="t"/>
              <a:pathLst>
                <a:path extrusionOk="0" h="914400" w="5181600">
                  <a:moveTo>
                    <a:pt x="5181600" y="0"/>
                  </a:moveTo>
                  <a:lnTo>
                    <a:pt x="0" y="0"/>
                  </a:lnTo>
                  <a:lnTo>
                    <a:pt x="0" y="914400"/>
                  </a:lnTo>
                  <a:lnTo>
                    <a:pt x="5181600" y="914400"/>
                  </a:lnTo>
                  <a:lnTo>
                    <a:pt x="5181600" y="0"/>
                  </a:lnTo>
                  <a:close/>
                </a:path>
              </a:pathLst>
            </a:custGeom>
            <a:solidFill>
              <a:srgbClr val="008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5" name="Google Shape;145;p4"/>
            <p:cNvSpPr/>
            <p:nvPr/>
          </p:nvSpPr>
          <p:spPr>
            <a:xfrm>
              <a:off x="2134361" y="153161"/>
              <a:ext cx="5181600" cy="914400"/>
            </a:xfrm>
            <a:custGeom>
              <a:rect b="b" l="l" r="r" t="t"/>
              <a:pathLst>
                <a:path extrusionOk="0" h="914400" w="5181600">
                  <a:moveTo>
                    <a:pt x="0" y="914400"/>
                  </a:moveTo>
                  <a:lnTo>
                    <a:pt x="5181599" y="914400"/>
                  </a:lnTo>
                  <a:lnTo>
                    <a:pt x="5181599" y="0"/>
                  </a:lnTo>
                  <a:lnTo>
                    <a:pt x="0" y="0"/>
                  </a:lnTo>
                  <a:lnTo>
                    <a:pt x="0" y="914400"/>
                  </a:lnTo>
                  <a:close/>
                </a:path>
              </a:pathLst>
            </a:custGeom>
            <a:noFill/>
            <a:ln cap="flat" cmpd="sng" w="25900">
              <a:solidFill>
                <a:srgbClr val="FFFF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46" name="Google Shape;146;p4"/>
          <p:cNvSpPr txBox="1"/>
          <p:nvPr/>
        </p:nvSpPr>
        <p:spPr>
          <a:xfrm>
            <a:off x="2133600" y="152400"/>
            <a:ext cx="5181600" cy="914400"/>
          </a:xfrm>
          <a:prstGeom prst="rect">
            <a:avLst/>
          </a:prstGeom>
          <a:noFill/>
          <a:ln>
            <a:noFill/>
          </a:ln>
        </p:spPr>
        <p:txBody>
          <a:bodyPr anchorCtr="0" anchor="t" bIns="0" lIns="0" spcFirstLastPara="1" rIns="0" wrap="square" tIns="137150">
            <a:spAutoFit/>
          </a:bodyPr>
          <a:lstStyle/>
          <a:p>
            <a:pPr indent="0" lvl="0" marL="0" marR="39370" rtl="0" algn="ctr">
              <a:lnSpc>
                <a:spcPct val="100000"/>
              </a:lnSpc>
              <a:spcBef>
                <a:spcPts val="0"/>
              </a:spcBef>
              <a:spcAft>
                <a:spcPts val="0"/>
              </a:spcAft>
              <a:buNone/>
            </a:pPr>
            <a:r>
              <a:rPr lang="en-US" sz="1800">
                <a:solidFill>
                  <a:srgbClr val="FFFFFF"/>
                </a:solidFill>
                <a:latin typeface="Calibri"/>
                <a:ea typeface="Calibri"/>
                <a:cs typeface="Calibri"/>
                <a:sym typeface="Calibri"/>
              </a:rPr>
              <a:t>Hyderabad Institute of Technology And</a:t>
            </a:r>
            <a:endParaRPr sz="1800">
              <a:solidFill>
                <a:schemeClr val="dk1"/>
              </a:solidFill>
              <a:latin typeface="Calibri"/>
              <a:ea typeface="Calibri"/>
              <a:cs typeface="Calibri"/>
              <a:sym typeface="Calibri"/>
            </a:endParaRPr>
          </a:p>
          <a:p>
            <a:pPr indent="0" lvl="0" marL="3175" marR="0" rtl="0" algn="ctr">
              <a:lnSpc>
                <a:spcPct val="100000"/>
              </a:lnSpc>
              <a:spcBef>
                <a:spcPts val="0"/>
              </a:spcBef>
              <a:spcAft>
                <a:spcPts val="0"/>
              </a:spcAft>
              <a:buNone/>
            </a:pPr>
            <a:r>
              <a:rPr lang="en-US" sz="1800">
                <a:solidFill>
                  <a:srgbClr val="FFFFFF"/>
                </a:solidFill>
                <a:latin typeface="Calibri"/>
                <a:ea typeface="Calibri"/>
                <a:cs typeface="Calibri"/>
                <a:sym typeface="Calibri"/>
              </a:rPr>
              <a:t>Management</a:t>
            </a:r>
            <a:endParaRPr sz="1800">
              <a:solidFill>
                <a:schemeClr val="dk1"/>
              </a:solidFill>
              <a:latin typeface="Calibri"/>
              <a:ea typeface="Calibri"/>
              <a:cs typeface="Calibri"/>
              <a:sym typeface="Calibri"/>
            </a:endParaRPr>
          </a:p>
        </p:txBody>
      </p:sp>
      <p:sp>
        <p:nvSpPr>
          <p:cNvPr id="147" name="Google Shape;147;p4"/>
          <p:cNvSpPr/>
          <p:nvPr/>
        </p:nvSpPr>
        <p:spPr>
          <a:xfrm>
            <a:off x="2305457" y="2975148"/>
            <a:ext cx="6457543" cy="2585323"/>
          </a:xfrm>
          <a:prstGeom prst="rect">
            <a:avLst/>
          </a:prstGeom>
          <a:noFill/>
          <a:ln>
            <a:noFill/>
          </a:ln>
        </p:spPr>
        <p:txBody>
          <a:bodyPr anchorCtr="0" anchor="ctr" bIns="45700" lIns="91425" spcFirstLastPara="1" rIns="91425" wrap="square" tIns="45700">
            <a:spAutoFit/>
          </a:bodyPr>
          <a:lstStyle/>
          <a:p>
            <a:pPr indent="0" lvl="0" marL="0" marR="0" rtl="0" algn="just">
              <a:lnSpc>
                <a:spcPct val="100000"/>
              </a:lnSpc>
              <a:spcBef>
                <a:spcPts val="0"/>
              </a:spcBef>
              <a:spcAft>
                <a:spcPts val="0"/>
              </a:spcAft>
              <a:buNone/>
            </a:pPr>
            <a:r>
              <a:rPr b="1" i="0" lang="en-US" sz="1800" u="none" cap="none" strike="noStrike">
                <a:solidFill>
                  <a:schemeClr val="dk1"/>
                </a:solidFill>
                <a:latin typeface="Times New Roman"/>
                <a:ea typeface="Times New Roman"/>
                <a:cs typeface="Times New Roman"/>
                <a:sym typeface="Times New Roman"/>
              </a:rPr>
              <a:t>PEO 1</a:t>
            </a:r>
            <a:r>
              <a:rPr b="0" i="0" lang="en-US" sz="1800" u="none" cap="none" strike="noStrike">
                <a:solidFill>
                  <a:schemeClr val="dk1"/>
                </a:solidFill>
                <a:latin typeface="Times New Roman"/>
                <a:ea typeface="Times New Roman"/>
                <a:cs typeface="Times New Roman"/>
                <a:sym typeface="Times New Roman"/>
              </a:rPr>
              <a:t>: Graduates will excel in applying mechanical engineering principles to design and innovate solutions in industries such as energy, automotive, and manufacturing. </a:t>
            </a:r>
            <a:endParaRPr/>
          </a:p>
          <a:p>
            <a:pPr indent="0" lvl="0" marL="0" marR="0" rtl="0" algn="just">
              <a:lnSpc>
                <a:spcPct val="100000"/>
              </a:lnSpc>
              <a:spcBef>
                <a:spcPts val="0"/>
              </a:spcBef>
              <a:spcAft>
                <a:spcPts val="0"/>
              </a:spcAft>
              <a:buNone/>
            </a:pPr>
            <a:r>
              <a:rPr b="1" i="0" lang="en-US" sz="1800" u="none" cap="none" strike="noStrike">
                <a:solidFill>
                  <a:schemeClr val="dk1"/>
                </a:solidFill>
                <a:latin typeface="Times New Roman"/>
                <a:ea typeface="Times New Roman"/>
                <a:cs typeface="Times New Roman"/>
                <a:sym typeface="Times New Roman"/>
              </a:rPr>
              <a:t>PEO 2</a:t>
            </a:r>
            <a:r>
              <a:rPr b="0" i="0" lang="en-US" sz="1800" u="none" cap="none" strike="noStrike">
                <a:solidFill>
                  <a:schemeClr val="dk1"/>
                </a:solidFill>
                <a:latin typeface="Times New Roman"/>
                <a:ea typeface="Times New Roman"/>
                <a:cs typeface="Times New Roman"/>
                <a:sym typeface="Times New Roman"/>
              </a:rPr>
              <a:t>: Graduates will contribute to technological advancements through research and development, addressing global challenges in sustainability and advanced systems. </a:t>
            </a:r>
            <a:endParaRPr/>
          </a:p>
          <a:p>
            <a:pPr indent="0" lvl="0" marL="0" marR="0" rtl="0" algn="just">
              <a:lnSpc>
                <a:spcPct val="100000"/>
              </a:lnSpc>
              <a:spcBef>
                <a:spcPts val="0"/>
              </a:spcBef>
              <a:spcAft>
                <a:spcPts val="0"/>
              </a:spcAft>
              <a:buNone/>
            </a:pPr>
            <a:r>
              <a:rPr b="1" i="0" lang="en-US" sz="1800" u="none" cap="none" strike="noStrike">
                <a:solidFill>
                  <a:schemeClr val="dk1"/>
                </a:solidFill>
                <a:latin typeface="Times New Roman"/>
                <a:ea typeface="Times New Roman"/>
                <a:cs typeface="Times New Roman"/>
                <a:sym typeface="Times New Roman"/>
              </a:rPr>
              <a:t>PEO 3</a:t>
            </a:r>
            <a:r>
              <a:rPr b="0" i="0" lang="en-US" sz="1800" u="none" cap="none" strike="noStrike">
                <a:solidFill>
                  <a:schemeClr val="dk1"/>
                </a:solidFill>
                <a:latin typeface="Times New Roman"/>
                <a:ea typeface="Times New Roman"/>
                <a:cs typeface="Times New Roman"/>
                <a:sym typeface="Times New Roman"/>
              </a:rPr>
              <a:t>: Graduates will demonstrate leadership and collaboration in multidisciplinary teams, delivering ethical and sustainable engineering solutions.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5"/>
          <p:cNvSpPr txBox="1"/>
          <p:nvPr/>
        </p:nvSpPr>
        <p:spPr>
          <a:xfrm>
            <a:off x="307258" y="1752600"/>
            <a:ext cx="1320165"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800">
                <a:solidFill>
                  <a:srgbClr val="FFFFFF"/>
                </a:solidFill>
                <a:latin typeface="Calibri"/>
                <a:ea typeface="Calibri"/>
                <a:cs typeface="Calibri"/>
                <a:sym typeface="Calibri"/>
              </a:rPr>
              <a:t>NEWS LETTER</a:t>
            </a:r>
            <a:endParaRPr sz="1800">
              <a:solidFill>
                <a:schemeClr val="dk1"/>
              </a:solidFill>
              <a:latin typeface="Calibri"/>
              <a:ea typeface="Calibri"/>
              <a:cs typeface="Calibri"/>
              <a:sym typeface="Calibri"/>
            </a:endParaRPr>
          </a:p>
        </p:txBody>
      </p:sp>
      <p:grpSp>
        <p:nvGrpSpPr>
          <p:cNvPr id="153" name="Google Shape;153;p5"/>
          <p:cNvGrpSpPr/>
          <p:nvPr/>
        </p:nvGrpSpPr>
        <p:grpSpPr>
          <a:xfrm>
            <a:off x="0" y="0"/>
            <a:ext cx="9144000" cy="6857999"/>
            <a:chOff x="0" y="0"/>
            <a:chExt cx="9144000" cy="4229099"/>
          </a:xfrm>
        </p:grpSpPr>
        <p:sp>
          <p:nvSpPr>
            <p:cNvPr id="154" name="Google Shape;154;p5"/>
            <p:cNvSpPr/>
            <p:nvPr/>
          </p:nvSpPr>
          <p:spPr>
            <a:xfrm>
              <a:off x="0" y="0"/>
              <a:ext cx="9144000" cy="1437005"/>
            </a:xfrm>
            <a:custGeom>
              <a:rect b="b" l="l" r="r" t="t"/>
              <a:pathLst>
                <a:path extrusionOk="0" h="1437005" w="9144000">
                  <a:moveTo>
                    <a:pt x="9144000" y="0"/>
                  </a:moveTo>
                  <a:lnTo>
                    <a:pt x="0" y="0"/>
                  </a:lnTo>
                  <a:lnTo>
                    <a:pt x="0" y="1436624"/>
                  </a:lnTo>
                  <a:lnTo>
                    <a:pt x="9144000" y="1436624"/>
                  </a:lnTo>
                  <a:lnTo>
                    <a:pt x="9144000" y="0"/>
                  </a:lnTo>
                  <a:close/>
                </a:path>
              </a:pathLst>
            </a:custGeom>
            <a:solidFill>
              <a:srgbClr val="FFF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55" name="Google Shape;155;p5"/>
            <p:cNvPicPr preferRelativeResize="0"/>
            <p:nvPr/>
          </p:nvPicPr>
          <p:blipFill rotWithShape="1">
            <a:blip r:embed="rId3">
              <a:alphaModFix/>
            </a:blip>
            <a:srcRect b="0" l="0" r="0" t="0"/>
            <a:stretch/>
          </p:blipFill>
          <p:spPr>
            <a:xfrm>
              <a:off x="7391400" y="0"/>
              <a:ext cx="1752599" cy="1208532"/>
            </a:xfrm>
            <a:prstGeom prst="rect">
              <a:avLst/>
            </a:prstGeom>
            <a:noFill/>
            <a:ln>
              <a:noFill/>
            </a:ln>
          </p:spPr>
        </p:pic>
        <p:pic>
          <p:nvPicPr>
            <p:cNvPr id="156" name="Google Shape;156;p5"/>
            <p:cNvPicPr preferRelativeResize="0"/>
            <p:nvPr/>
          </p:nvPicPr>
          <p:blipFill rotWithShape="1">
            <a:blip r:embed="rId4">
              <a:alphaModFix/>
            </a:blip>
            <a:srcRect b="0" l="0" r="0" t="0"/>
            <a:stretch/>
          </p:blipFill>
          <p:spPr>
            <a:xfrm>
              <a:off x="304800" y="141731"/>
              <a:ext cx="1219200" cy="1277111"/>
            </a:xfrm>
            <a:prstGeom prst="rect">
              <a:avLst/>
            </a:prstGeom>
            <a:noFill/>
            <a:ln>
              <a:noFill/>
            </a:ln>
          </p:spPr>
        </p:pic>
        <p:pic>
          <p:nvPicPr>
            <p:cNvPr id="157" name="Google Shape;157;p5"/>
            <p:cNvPicPr preferRelativeResize="0"/>
            <p:nvPr/>
          </p:nvPicPr>
          <p:blipFill rotWithShape="1">
            <a:blip r:embed="rId5">
              <a:alphaModFix/>
            </a:blip>
            <a:srcRect b="0" l="0" r="0" t="0"/>
            <a:stretch/>
          </p:blipFill>
          <p:spPr>
            <a:xfrm>
              <a:off x="2077211" y="1456944"/>
              <a:ext cx="7066787" cy="2772155"/>
            </a:xfrm>
            <a:prstGeom prst="rect">
              <a:avLst/>
            </a:prstGeom>
            <a:noFill/>
            <a:ln>
              <a:noFill/>
            </a:ln>
          </p:spPr>
        </p:pic>
        <p:sp>
          <p:nvSpPr>
            <p:cNvPr id="158" name="Google Shape;158;p5"/>
            <p:cNvSpPr/>
            <p:nvPr/>
          </p:nvSpPr>
          <p:spPr>
            <a:xfrm>
              <a:off x="2155798" y="1208532"/>
              <a:ext cx="6988202" cy="2906268"/>
            </a:xfrm>
            <a:custGeom>
              <a:rect b="b" l="l" r="r" t="t"/>
              <a:pathLst>
                <a:path extrusionOk="0" h="2675890" w="6996430">
                  <a:moveTo>
                    <a:pt x="6996303" y="0"/>
                  </a:moveTo>
                  <a:lnTo>
                    <a:pt x="0" y="0"/>
                  </a:lnTo>
                  <a:lnTo>
                    <a:pt x="0" y="2675763"/>
                  </a:lnTo>
                  <a:lnTo>
                    <a:pt x="6996303" y="2675763"/>
                  </a:lnTo>
                  <a:lnTo>
                    <a:pt x="6996303" y="0"/>
                  </a:lnTo>
                  <a:close/>
                </a:path>
              </a:pathLst>
            </a:custGeom>
            <a:solidFill>
              <a:srgbClr val="92D05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59" name="Google Shape;159;p5"/>
          <p:cNvGrpSpPr/>
          <p:nvPr/>
        </p:nvGrpSpPr>
        <p:grpSpPr>
          <a:xfrm>
            <a:off x="2119692" y="134863"/>
            <a:ext cx="6996430" cy="4186595"/>
            <a:chOff x="2124455" y="152399"/>
            <a:chExt cx="6996430" cy="4009390"/>
          </a:xfrm>
        </p:grpSpPr>
        <p:sp>
          <p:nvSpPr>
            <p:cNvPr id="160" name="Google Shape;160;p5"/>
            <p:cNvSpPr/>
            <p:nvPr/>
          </p:nvSpPr>
          <p:spPr>
            <a:xfrm>
              <a:off x="2124455" y="1485899"/>
              <a:ext cx="6996430" cy="2675890"/>
            </a:xfrm>
            <a:custGeom>
              <a:rect b="b" l="l" r="r" t="t"/>
              <a:pathLst>
                <a:path extrusionOk="0" h="2675890" w="6996430">
                  <a:moveTo>
                    <a:pt x="0" y="2675763"/>
                  </a:moveTo>
                  <a:lnTo>
                    <a:pt x="6996303" y="2675763"/>
                  </a:lnTo>
                  <a:lnTo>
                    <a:pt x="6996303" y="0"/>
                  </a:lnTo>
                  <a:lnTo>
                    <a:pt x="0" y="0"/>
                  </a:lnTo>
                  <a:lnTo>
                    <a:pt x="0" y="2675763"/>
                  </a:lnTo>
                  <a:close/>
                </a:path>
              </a:pathLst>
            </a:custGeom>
            <a:noFill/>
            <a:ln cap="flat" cmpd="sng" w="9525">
              <a:solidFill>
                <a:srgbClr val="7A5F9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1" name="Google Shape;161;p5"/>
            <p:cNvSpPr/>
            <p:nvPr/>
          </p:nvSpPr>
          <p:spPr>
            <a:xfrm>
              <a:off x="2133599" y="152399"/>
              <a:ext cx="5181600" cy="914400"/>
            </a:xfrm>
            <a:custGeom>
              <a:rect b="b" l="l" r="r" t="t"/>
              <a:pathLst>
                <a:path extrusionOk="0" h="914400" w="5181600">
                  <a:moveTo>
                    <a:pt x="5181600" y="0"/>
                  </a:moveTo>
                  <a:lnTo>
                    <a:pt x="0" y="0"/>
                  </a:lnTo>
                  <a:lnTo>
                    <a:pt x="0" y="914400"/>
                  </a:lnTo>
                  <a:lnTo>
                    <a:pt x="5181600" y="914400"/>
                  </a:lnTo>
                  <a:lnTo>
                    <a:pt x="5181600" y="0"/>
                  </a:lnTo>
                  <a:close/>
                </a:path>
              </a:pathLst>
            </a:custGeom>
            <a:solidFill>
              <a:srgbClr val="008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2" name="Google Shape;162;p5"/>
            <p:cNvSpPr/>
            <p:nvPr/>
          </p:nvSpPr>
          <p:spPr>
            <a:xfrm>
              <a:off x="2134361" y="153161"/>
              <a:ext cx="5181600" cy="914400"/>
            </a:xfrm>
            <a:custGeom>
              <a:rect b="b" l="l" r="r" t="t"/>
              <a:pathLst>
                <a:path extrusionOk="0" h="914400" w="5181600">
                  <a:moveTo>
                    <a:pt x="0" y="914400"/>
                  </a:moveTo>
                  <a:lnTo>
                    <a:pt x="5181599" y="914400"/>
                  </a:lnTo>
                  <a:lnTo>
                    <a:pt x="5181599" y="0"/>
                  </a:lnTo>
                  <a:lnTo>
                    <a:pt x="0" y="0"/>
                  </a:lnTo>
                  <a:lnTo>
                    <a:pt x="0" y="914400"/>
                  </a:lnTo>
                  <a:close/>
                </a:path>
              </a:pathLst>
            </a:custGeom>
            <a:noFill/>
            <a:ln cap="flat" cmpd="sng" w="25900">
              <a:solidFill>
                <a:srgbClr val="FFFF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63" name="Google Shape;163;p5"/>
          <p:cNvSpPr txBox="1"/>
          <p:nvPr/>
        </p:nvSpPr>
        <p:spPr>
          <a:xfrm>
            <a:off x="8340274" y="1241042"/>
            <a:ext cx="662305" cy="177800"/>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None/>
            </a:pPr>
            <a:r>
              <a:rPr b="1" lang="en-US" sz="1000">
                <a:solidFill>
                  <a:srgbClr val="9F2800"/>
                </a:solidFill>
                <a:latin typeface="Trebuchet MS"/>
                <a:ea typeface="Trebuchet MS"/>
                <a:cs typeface="Trebuchet MS"/>
                <a:sym typeface="Trebuchet MS"/>
              </a:rPr>
              <a:t>P A G E 5</a:t>
            </a:r>
            <a:endParaRPr sz="1000">
              <a:solidFill>
                <a:schemeClr val="dk1"/>
              </a:solidFill>
              <a:latin typeface="Trebuchet MS"/>
              <a:ea typeface="Trebuchet MS"/>
              <a:cs typeface="Trebuchet MS"/>
              <a:sym typeface="Trebuchet MS"/>
            </a:endParaRPr>
          </a:p>
        </p:txBody>
      </p:sp>
      <p:sp>
        <p:nvSpPr>
          <p:cNvPr id="164" name="Google Shape;164;p5"/>
          <p:cNvSpPr txBox="1"/>
          <p:nvPr>
            <p:ph type="title"/>
          </p:nvPr>
        </p:nvSpPr>
        <p:spPr>
          <a:xfrm>
            <a:off x="2619374" y="276555"/>
            <a:ext cx="3905250" cy="574675"/>
          </a:xfrm>
          <a:prstGeom prst="rect">
            <a:avLst/>
          </a:prstGeom>
          <a:noFill/>
          <a:ln>
            <a:noFill/>
          </a:ln>
        </p:spPr>
        <p:txBody>
          <a:bodyPr anchorCtr="0" anchor="t" bIns="0" lIns="0" spcFirstLastPara="1" rIns="0" wrap="square" tIns="12700">
            <a:spAutoFit/>
          </a:bodyPr>
          <a:lstStyle/>
          <a:p>
            <a:pPr indent="0" lvl="0" marL="252095" rtl="0" algn="l">
              <a:lnSpc>
                <a:spcPct val="100000"/>
              </a:lnSpc>
              <a:spcBef>
                <a:spcPts val="0"/>
              </a:spcBef>
              <a:spcAft>
                <a:spcPts val="0"/>
              </a:spcAft>
              <a:buNone/>
            </a:pPr>
            <a:r>
              <a:rPr lang="en-US"/>
              <a:t>Hyderabad Institute of Technology And</a:t>
            </a:r>
            <a:endParaRPr/>
          </a:p>
          <a:p>
            <a:pPr indent="0" lvl="0" marL="1480820" rtl="0" algn="l">
              <a:lnSpc>
                <a:spcPct val="100000"/>
              </a:lnSpc>
              <a:spcBef>
                <a:spcPts val="5"/>
              </a:spcBef>
              <a:spcAft>
                <a:spcPts val="0"/>
              </a:spcAft>
              <a:buNone/>
            </a:pPr>
            <a:r>
              <a:rPr lang="en-US"/>
              <a:t>Management</a:t>
            </a:r>
            <a:endParaRPr/>
          </a:p>
        </p:txBody>
      </p:sp>
      <p:grpSp>
        <p:nvGrpSpPr>
          <p:cNvPr id="165" name="Google Shape;165;p5"/>
          <p:cNvGrpSpPr/>
          <p:nvPr/>
        </p:nvGrpSpPr>
        <p:grpSpPr>
          <a:xfrm>
            <a:off x="113004" y="2971650"/>
            <a:ext cx="1704157" cy="1054116"/>
            <a:chOff x="114299" y="2971799"/>
            <a:chExt cx="1905762" cy="1069086"/>
          </a:xfrm>
        </p:grpSpPr>
        <p:sp>
          <p:nvSpPr>
            <p:cNvPr id="166" name="Google Shape;166;p5"/>
            <p:cNvSpPr/>
            <p:nvPr/>
          </p:nvSpPr>
          <p:spPr>
            <a:xfrm>
              <a:off x="114299" y="2971799"/>
              <a:ext cx="1905000" cy="1066800"/>
            </a:xfrm>
            <a:custGeom>
              <a:rect b="b" l="l" r="r" t="t"/>
              <a:pathLst>
                <a:path extrusionOk="0" h="1066800" w="1905000">
                  <a:moveTo>
                    <a:pt x="1727200" y="0"/>
                  </a:moveTo>
                  <a:lnTo>
                    <a:pt x="177800" y="0"/>
                  </a:lnTo>
                  <a:lnTo>
                    <a:pt x="130530" y="6350"/>
                  </a:lnTo>
                  <a:lnTo>
                    <a:pt x="88061" y="24257"/>
                  </a:lnTo>
                  <a:lnTo>
                    <a:pt x="52069" y="52070"/>
                  </a:lnTo>
                  <a:lnTo>
                    <a:pt x="24269" y="88011"/>
                  </a:lnTo>
                  <a:lnTo>
                    <a:pt x="6351" y="130555"/>
                  </a:lnTo>
                  <a:lnTo>
                    <a:pt x="0" y="177800"/>
                  </a:lnTo>
                  <a:lnTo>
                    <a:pt x="0" y="889000"/>
                  </a:lnTo>
                  <a:lnTo>
                    <a:pt x="6351" y="936244"/>
                  </a:lnTo>
                  <a:lnTo>
                    <a:pt x="24269" y="978788"/>
                  </a:lnTo>
                  <a:lnTo>
                    <a:pt x="52069" y="1014730"/>
                  </a:lnTo>
                  <a:lnTo>
                    <a:pt x="88061" y="1042543"/>
                  </a:lnTo>
                  <a:lnTo>
                    <a:pt x="130530" y="1060450"/>
                  </a:lnTo>
                  <a:lnTo>
                    <a:pt x="177800" y="1066800"/>
                  </a:lnTo>
                  <a:lnTo>
                    <a:pt x="1727200" y="1066800"/>
                  </a:lnTo>
                  <a:lnTo>
                    <a:pt x="1774444" y="1060450"/>
                  </a:lnTo>
                  <a:lnTo>
                    <a:pt x="1816989" y="1042543"/>
                  </a:lnTo>
                  <a:lnTo>
                    <a:pt x="1852930" y="1014730"/>
                  </a:lnTo>
                  <a:lnTo>
                    <a:pt x="1880743" y="978788"/>
                  </a:lnTo>
                  <a:lnTo>
                    <a:pt x="1898650" y="936244"/>
                  </a:lnTo>
                  <a:lnTo>
                    <a:pt x="1905000" y="889000"/>
                  </a:lnTo>
                  <a:lnTo>
                    <a:pt x="1905000" y="177800"/>
                  </a:lnTo>
                  <a:lnTo>
                    <a:pt x="1898650" y="130555"/>
                  </a:lnTo>
                  <a:lnTo>
                    <a:pt x="1880743" y="88011"/>
                  </a:lnTo>
                  <a:lnTo>
                    <a:pt x="1852930" y="52070"/>
                  </a:lnTo>
                  <a:lnTo>
                    <a:pt x="1816989" y="24257"/>
                  </a:lnTo>
                  <a:lnTo>
                    <a:pt x="1774444" y="6350"/>
                  </a:lnTo>
                  <a:lnTo>
                    <a:pt x="1727200" y="0"/>
                  </a:lnTo>
                  <a:close/>
                </a:path>
              </a:pathLst>
            </a:custGeom>
            <a:solidFill>
              <a:srgbClr val="00ADE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7" name="Google Shape;167;p5"/>
            <p:cNvSpPr/>
            <p:nvPr/>
          </p:nvSpPr>
          <p:spPr>
            <a:xfrm>
              <a:off x="115061" y="2974085"/>
              <a:ext cx="1905000" cy="1066800"/>
            </a:xfrm>
            <a:custGeom>
              <a:rect b="b" l="l" r="r" t="t"/>
              <a:pathLst>
                <a:path extrusionOk="0" h="1066800" w="1905000">
                  <a:moveTo>
                    <a:pt x="0" y="177800"/>
                  </a:moveTo>
                  <a:lnTo>
                    <a:pt x="6351" y="130555"/>
                  </a:lnTo>
                  <a:lnTo>
                    <a:pt x="24269" y="88011"/>
                  </a:lnTo>
                  <a:lnTo>
                    <a:pt x="52069" y="52069"/>
                  </a:lnTo>
                  <a:lnTo>
                    <a:pt x="88061" y="24256"/>
                  </a:lnTo>
                  <a:lnTo>
                    <a:pt x="130530" y="6350"/>
                  </a:lnTo>
                  <a:lnTo>
                    <a:pt x="177799" y="0"/>
                  </a:lnTo>
                  <a:lnTo>
                    <a:pt x="1727200" y="0"/>
                  </a:lnTo>
                  <a:lnTo>
                    <a:pt x="1774444" y="6350"/>
                  </a:lnTo>
                  <a:lnTo>
                    <a:pt x="1816989" y="24256"/>
                  </a:lnTo>
                  <a:lnTo>
                    <a:pt x="1852930" y="52069"/>
                  </a:lnTo>
                  <a:lnTo>
                    <a:pt x="1880743" y="88011"/>
                  </a:lnTo>
                  <a:lnTo>
                    <a:pt x="1898650" y="130555"/>
                  </a:lnTo>
                  <a:lnTo>
                    <a:pt x="1905000" y="177800"/>
                  </a:lnTo>
                  <a:lnTo>
                    <a:pt x="1905000" y="889000"/>
                  </a:lnTo>
                  <a:lnTo>
                    <a:pt x="1898650" y="936244"/>
                  </a:lnTo>
                  <a:lnTo>
                    <a:pt x="1880743" y="978788"/>
                  </a:lnTo>
                  <a:lnTo>
                    <a:pt x="1852930" y="1014730"/>
                  </a:lnTo>
                  <a:lnTo>
                    <a:pt x="1816989" y="1042543"/>
                  </a:lnTo>
                  <a:lnTo>
                    <a:pt x="1774444" y="1060450"/>
                  </a:lnTo>
                  <a:lnTo>
                    <a:pt x="1727200" y="1066800"/>
                  </a:lnTo>
                  <a:lnTo>
                    <a:pt x="177799" y="1066800"/>
                  </a:lnTo>
                  <a:lnTo>
                    <a:pt x="130530" y="1060450"/>
                  </a:lnTo>
                  <a:lnTo>
                    <a:pt x="88061" y="1042543"/>
                  </a:lnTo>
                  <a:lnTo>
                    <a:pt x="52069" y="1014730"/>
                  </a:lnTo>
                  <a:lnTo>
                    <a:pt x="24269" y="978788"/>
                  </a:lnTo>
                  <a:lnTo>
                    <a:pt x="6351" y="936244"/>
                  </a:lnTo>
                  <a:lnTo>
                    <a:pt x="0" y="889000"/>
                  </a:lnTo>
                  <a:lnTo>
                    <a:pt x="0" y="177800"/>
                  </a:lnTo>
                  <a:close/>
                </a:path>
              </a:pathLst>
            </a:custGeom>
            <a:noFill/>
            <a:ln cap="flat" cmpd="sng" w="25900">
              <a:solidFill>
                <a:srgbClr val="385D87"/>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68" name="Google Shape;168;p5"/>
          <p:cNvSpPr txBox="1"/>
          <p:nvPr/>
        </p:nvSpPr>
        <p:spPr>
          <a:xfrm>
            <a:off x="251561" y="3311397"/>
            <a:ext cx="1363980" cy="289823"/>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1800">
                <a:solidFill>
                  <a:schemeClr val="dk1"/>
                </a:solidFill>
                <a:latin typeface="Times New Roman"/>
                <a:ea typeface="Times New Roman"/>
                <a:cs typeface="Times New Roman"/>
                <a:sym typeface="Times New Roman"/>
              </a:rPr>
              <a:t>Achievements</a:t>
            </a:r>
            <a:endParaRPr sz="1800">
              <a:solidFill>
                <a:schemeClr val="dk1"/>
              </a:solidFill>
              <a:latin typeface="Times New Roman"/>
              <a:ea typeface="Times New Roman"/>
              <a:cs typeface="Times New Roman"/>
              <a:sym typeface="Times New Roman"/>
            </a:endParaRPr>
          </a:p>
        </p:txBody>
      </p:sp>
      <p:sp>
        <p:nvSpPr>
          <p:cNvPr id="169" name="Google Shape;169;p5"/>
          <p:cNvSpPr txBox="1"/>
          <p:nvPr/>
        </p:nvSpPr>
        <p:spPr>
          <a:xfrm>
            <a:off x="2102439" y="2589660"/>
            <a:ext cx="6988202" cy="3693319"/>
          </a:xfrm>
          <a:prstGeom prst="rect">
            <a:avLst/>
          </a:prstGeom>
          <a:noFill/>
          <a:ln>
            <a:noFill/>
          </a:ln>
        </p:spPr>
        <p:txBody>
          <a:bodyPr anchorCtr="0" anchor="t" bIns="45700" lIns="91425" spcFirstLastPara="1" rIns="91425" wrap="square" tIns="45700">
            <a:spAutoFit/>
          </a:bodyPr>
          <a:lstStyle/>
          <a:p>
            <a:pPr indent="-171450" lvl="0" marL="171450" marR="0" rtl="0" algn="just">
              <a:spcBef>
                <a:spcPts val="0"/>
              </a:spcBef>
              <a:spcAft>
                <a:spcPts val="0"/>
              </a:spcAft>
              <a:buClr>
                <a:srgbClr val="0F243E"/>
              </a:buClr>
              <a:buSzPts val="1800"/>
              <a:buFont typeface="Arial"/>
              <a:buChar char="•"/>
            </a:pPr>
            <a:r>
              <a:rPr lang="en-US" sz="1800">
                <a:solidFill>
                  <a:srgbClr val="0F243E"/>
                </a:solidFill>
                <a:latin typeface="Calibri"/>
                <a:ea typeface="Calibri"/>
                <a:cs typeface="Calibri"/>
                <a:sym typeface="Calibri"/>
              </a:rPr>
              <a:t>Mr. Santosh Naik along with his team organised a workshop on 'Moodle on OER' on 26th April 2023. HITAM-TLC took the initiative to aware the faculty members of how to create and upload class materials through youtube in Moodle. </a:t>
            </a:r>
            <a:endParaRPr/>
          </a:p>
          <a:p>
            <a:pPr indent="-57150" lvl="0" marL="171450" marR="0" rtl="0" algn="just">
              <a:spcBef>
                <a:spcPts val="0"/>
              </a:spcBef>
              <a:spcAft>
                <a:spcPts val="0"/>
              </a:spcAft>
              <a:buClr>
                <a:schemeClr val="dk1"/>
              </a:buClr>
              <a:buSzPts val="1800"/>
              <a:buFont typeface="Arial"/>
              <a:buNone/>
            </a:pPr>
            <a:r>
              <a:t/>
            </a:r>
            <a:endParaRPr sz="1800">
              <a:solidFill>
                <a:srgbClr val="0F243E"/>
              </a:solidFill>
              <a:latin typeface="Calibri"/>
              <a:ea typeface="Calibri"/>
              <a:cs typeface="Calibri"/>
              <a:sym typeface="Calibri"/>
            </a:endParaRPr>
          </a:p>
          <a:p>
            <a:pPr indent="-171450" lvl="0" marL="171450" marR="0" rtl="0" algn="just">
              <a:spcBef>
                <a:spcPts val="0"/>
              </a:spcBef>
              <a:spcAft>
                <a:spcPts val="0"/>
              </a:spcAft>
              <a:buClr>
                <a:srgbClr val="0F243E"/>
              </a:buClr>
              <a:buSzPts val="1800"/>
              <a:buFont typeface="Arial"/>
              <a:buChar char="•"/>
            </a:pPr>
            <a:r>
              <a:rPr lang="en-US" sz="1800">
                <a:solidFill>
                  <a:srgbClr val="0F243E"/>
                </a:solidFill>
                <a:latin typeface="Calibri"/>
                <a:ea typeface="Calibri"/>
                <a:cs typeface="Calibri"/>
                <a:sym typeface="Calibri"/>
              </a:rPr>
              <a:t>Dr. K. Siva Prasad, Professor and Assistant Director, Doing Engineering has been honoured with the ‘Research Excellence Award’ by Alpha International Publication, Registered under the Ministry of SME, Government of India.</a:t>
            </a:r>
            <a:endParaRPr/>
          </a:p>
          <a:p>
            <a:pPr indent="-57150" lvl="0" marL="171450" marR="0" rtl="0" algn="just">
              <a:spcBef>
                <a:spcPts val="0"/>
              </a:spcBef>
              <a:spcAft>
                <a:spcPts val="0"/>
              </a:spcAft>
              <a:buClr>
                <a:schemeClr val="dk1"/>
              </a:buClr>
              <a:buSzPts val="1800"/>
              <a:buFont typeface="Arial"/>
              <a:buNone/>
            </a:pPr>
            <a:r>
              <a:t/>
            </a:r>
            <a:endParaRPr sz="1800">
              <a:solidFill>
                <a:srgbClr val="0F243E"/>
              </a:solidFill>
              <a:latin typeface="Calibri"/>
              <a:ea typeface="Calibri"/>
              <a:cs typeface="Calibri"/>
              <a:sym typeface="Calibri"/>
            </a:endParaRPr>
          </a:p>
          <a:p>
            <a:pPr indent="-171450" lvl="0" marL="171450" marR="0" rtl="0" algn="just">
              <a:spcBef>
                <a:spcPts val="0"/>
              </a:spcBef>
              <a:spcAft>
                <a:spcPts val="0"/>
              </a:spcAft>
              <a:buClr>
                <a:srgbClr val="0F243E"/>
              </a:buClr>
              <a:buSzPts val="1800"/>
              <a:buFont typeface="Arial"/>
              <a:buChar char="•"/>
            </a:pPr>
            <a:r>
              <a:rPr lang="en-US" sz="1800">
                <a:solidFill>
                  <a:srgbClr val="0F243E"/>
                </a:solidFill>
                <a:latin typeface="Calibri"/>
                <a:ea typeface="Calibri"/>
                <a:cs typeface="Calibri"/>
                <a:sym typeface="Calibri"/>
              </a:rPr>
              <a:t>Mr. Santosh Naik, faculty, Department of Mechanical Engineering received a certificate of Appreciation for IUCEE Faculty Mentor for Basics of Prompt Engineering Learn to communicate better with AI.</a:t>
            </a:r>
            <a:endParaRPr sz="1800">
              <a:solidFill>
                <a:srgbClr val="0F243E"/>
              </a:solidFill>
              <a:latin typeface="Times New Roman"/>
              <a:ea typeface="Times New Roman"/>
              <a:cs typeface="Times New Roman"/>
              <a:sym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6"/>
          <p:cNvSpPr txBox="1"/>
          <p:nvPr>
            <p:ph idx="4294967295" type="title"/>
          </p:nvPr>
        </p:nvSpPr>
        <p:spPr>
          <a:xfrm>
            <a:off x="0" y="0"/>
            <a:ext cx="9144000" cy="1447800"/>
          </a:xfrm>
          <a:prstGeom prst="rect">
            <a:avLst/>
          </a:prstGeom>
          <a:solidFill>
            <a:srgbClr val="FFFF00"/>
          </a:solidFill>
          <a:ln>
            <a:noFill/>
          </a:ln>
        </p:spPr>
        <p:txBody>
          <a:bodyPr anchorCtr="0" anchor="ctr" bIns="0" lIns="0" spcFirstLastPara="1" rIns="0" wrap="square" tIns="0">
            <a:noAutofit/>
          </a:bodyPr>
          <a:lstStyle/>
          <a:p>
            <a:pPr indent="0" lvl="0" marL="0" marR="0" rtl="0" algn="l">
              <a:spcBef>
                <a:spcPts val="0"/>
              </a:spcBef>
              <a:spcAft>
                <a:spcPts val="0"/>
              </a:spcAft>
              <a:buNone/>
            </a:pPr>
            <a:r>
              <a:rPr b="1" i="0" lang="en-US" sz="3200" u="none" cap="none" strike="noStrike">
                <a:solidFill>
                  <a:schemeClr val="dk1"/>
                </a:solidFill>
                <a:latin typeface="Calibri"/>
                <a:ea typeface="Calibri"/>
                <a:cs typeface="Calibri"/>
                <a:sym typeface="Calibri"/>
              </a:rPr>
              <a:t>   </a:t>
            </a:r>
            <a:br>
              <a:rPr b="1" i="0" lang="en-US" sz="3200" u="none" cap="none" strike="noStrike">
                <a:solidFill>
                  <a:schemeClr val="dk1"/>
                </a:solidFill>
                <a:latin typeface="Calibri"/>
                <a:ea typeface="Calibri"/>
                <a:cs typeface="Calibri"/>
                <a:sym typeface="Calibri"/>
              </a:rPr>
            </a:br>
            <a:br>
              <a:rPr b="1" i="0" lang="en-US" sz="3200" u="none" cap="none" strike="noStrike">
                <a:solidFill>
                  <a:schemeClr val="dk1"/>
                </a:solidFill>
                <a:latin typeface="Calibri"/>
                <a:ea typeface="Calibri"/>
                <a:cs typeface="Calibri"/>
                <a:sym typeface="Calibri"/>
              </a:rPr>
            </a:br>
            <a:endParaRPr b="1" i="0" sz="2000" u="none" cap="none" strike="noStrike">
              <a:solidFill>
                <a:schemeClr val="dk1"/>
              </a:solidFill>
              <a:latin typeface="Times New Roman"/>
              <a:ea typeface="Times New Roman"/>
              <a:cs typeface="Times New Roman"/>
              <a:sym typeface="Times New Roman"/>
            </a:endParaRPr>
          </a:p>
        </p:txBody>
      </p:sp>
      <p:pic>
        <p:nvPicPr>
          <p:cNvPr id="175" name="Google Shape;175;p6"/>
          <p:cNvPicPr preferRelativeResize="0"/>
          <p:nvPr/>
        </p:nvPicPr>
        <p:blipFill rotWithShape="1">
          <a:blip r:embed="rId3">
            <a:alphaModFix/>
          </a:blip>
          <a:srcRect b="0" l="0" r="0" t="0"/>
          <a:stretch/>
        </p:blipFill>
        <p:spPr>
          <a:xfrm>
            <a:off x="7467600" y="24581"/>
            <a:ext cx="1600199" cy="1168158"/>
          </a:xfrm>
          <a:prstGeom prst="rect">
            <a:avLst/>
          </a:prstGeom>
          <a:noFill/>
          <a:ln>
            <a:noFill/>
          </a:ln>
        </p:spPr>
      </p:pic>
      <p:sp>
        <p:nvSpPr>
          <p:cNvPr id="176" name="Google Shape;176;p6"/>
          <p:cNvSpPr/>
          <p:nvPr/>
        </p:nvSpPr>
        <p:spPr>
          <a:xfrm>
            <a:off x="1676400" y="134863"/>
            <a:ext cx="5634036" cy="779537"/>
          </a:xfrm>
          <a:custGeom>
            <a:rect b="b" l="l" r="r" t="t"/>
            <a:pathLst>
              <a:path extrusionOk="0" h="914400" w="5181600">
                <a:moveTo>
                  <a:pt x="5181600" y="0"/>
                </a:moveTo>
                <a:lnTo>
                  <a:pt x="0" y="0"/>
                </a:lnTo>
                <a:lnTo>
                  <a:pt x="0" y="914400"/>
                </a:lnTo>
                <a:lnTo>
                  <a:pt x="5181600" y="914400"/>
                </a:lnTo>
                <a:lnTo>
                  <a:pt x="5181600" y="0"/>
                </a:lnTo>
                <a:close/>
              </a:path>
            </a:pathLst>
          </a:custGeom>
          <a:solidFill>
            <a:srgbClr val="008000"/>
          </a:solidFill>
          <a:ln>
            <a:noFill/>
          </a:ln>
        </p:spPr>
        <p:txBody>
          <a:bodyPr anchorCtr="0" anchor="t" bIns="0" lIns="0" spcFirstLastPara="1" rIns="0" wrap="square" tIns="0">
            <a:noAutofit/>
          </a:bodyPr>
          <a:lstStyle/>
          <a:p>
            <a:pPr indent="0" lvl="0" marL="0" marR="39370" rtl="0" algn="ctr">
              <a:lnSpc>
                <a:spcPct val="100000"/>
              </a:lnSpc>
              <a:spcBef>
                <a:spcPts val="0"/>
              </a:spcBef>
              <a:spcAft>
                <a:spcPts val="0"/>
              </a:spcAft>
              <a:buNone/>
            </a:pPr>
            <a:r>
              <a:rPr lang="en-US" sz="2000">
                <a:solidFill>
                  <a:schemeClr val="dk1"/>
                </a:solidFill>
                <a:latin typeface="Times New Roman"/>
                <a:ea typeface="Times New Roman"/>
                <a:cs typeface="Times New Roman"/>
                <a:sym typeface="Times New Roman"/>
              </a:rPr>
              <a:t>Hyderabad Institute of Technology And</a:t>
            </a:r>
            <a:endParaRPr/>
          </a:p>
          <a:p>
            <a:pPr indent="0" lvl="0" marL="3175" marR="0" rtl="0" algn="ctr">
              <a:lnSpc>
                <a:spcPct val="100000"/>
              </a:lnSpc>
              <a:spcBef>
                <a:spcPts val="0"/>
              </a:spcBef>
              <a:spcAft>
                <a:spcPts val="0"/>
              </a:spcAft>
              <a:buNone/>
            </a:pPr>
            <a:r>
              <a:rPr lang="en-US" sz="2000">
                <a:solidFill>
                  <a:schemeClr val="dk1"/>
                </a:solidFill>
                <a:latin typeface="Times New Roman"/>
                <a:ea typeface="Times New Roman"/>
                <a:cs typeface="Times New Roman"/>
                <a:sym typeface="Times New Roman"/>
              </a:rPr>
              <a:t>Management</a:t>
            </a:r>
            <a:endParaRPr sz="2000">
              <a:solidFill>
                <a:schemeClr val="dk1"/>
              </a:solidFill>
              <a:latin typeface="Times New Roman"/>
              <a:ea typeface="Times New Roman"/>
              <a:cs typeface="Times New Roman"/>
              <a:sym typeface="Times New Roman"/>
            </a:endParaRPr>
          </a:p>
        </p:txBody>
      </p:sp>
      <p:pic>
        <p:nvPicPr>
          <p:cNvPr id="177" name="Google Shape;177;p6"/>
          <p:cNvPicPr preferRelativeResize="0"/>
          <p:nvPr/>
        </p:nvPicPr>
        <p:blipFill rotWithShape="1">
          <a:blip r:embed="rId4">
            <a:alphaModFix/>
          </a:blip>
          <a:srcRect b="0" l="0" r="0" t="0"/>
          <a:stretch/>
        </p:blipFill>
        <p:spPr>
          <a:xfrm>
            <a:off x="0" y="13039"/>
            <a:ext cx="1143000" cy="974148"/>
          </a:xfrm>
          <a:prstGeom prst="rect">
            <a:avLst/>
          </a:prstGeom>
          <a:noFill/>
          <a:ln>
            <a:noFill/>
          </a:ln>
        </p:spPr>
      </p:pic>
      <p:sp>
        <p:nvSpPr>
          <p:cNvPr id="178" name="Google Shape;178;p6"/>
          <p:cNvSpPr txBox="1"/>
          <p:nvPr/>
        </p:nvSpPr>
        <p:spPr>
          <a:xfrm>
            <a:off x="8001000" y="1219200"/>
            <a:ext cx="738505" cy="166071"/>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None/>
            </a:pPr>
            <a:r>
              <a:rPr b="1" lang="en-US" sz="1000">
                <a:solidFill>
                  <a:srgbClr val="9F2800"/>
                </a:solidFill>
                <a:latin typeface="Trebuchet MS"/>
                <a:ea typeface="Trebuchet MS"/>
                <a:cs typeface="Trebuchet MS"/>
                <a:sym typeface="Trebuchet MS"/>
              </a:rPr>
              <a:t>P A G E 6</a:t>
            </a:r>
            <a:endParaRPr sz="1000">
              <a:solidFill>
                <a:schemeClr val="dk1"/>
              </a:solidFill>
              <a:latin typeface="Trebuchet MS"/>
              <a:ea typeface="Trebuchet MS"/>
              <a:cs typeface="Trebuchet MS"/>
              <a:sym typeface="Trebuchet MS"/>
            </a:endParaRPr>
          </a:p>
        </p:txBody>
      </p:sp>
      <p:sp>
        <p:nvSpPr>
          <p:cNvPr id="179" name="Google Shape;179;p6"/>
          <p:cNvSpPr txBox="1"/>
          <p:nvPr/>
        </p:nvSpPr>
        <p:spPr>
          <a:xfrm>
            <a:off x="2209800" y="1828800"/>
            <a:ext cx="6453504" cy="4801314"/>
          </a:xfrm>
          <a:prstGeom prst="rect">
            <a:avLst/>
          </a:prstGeom>
          <a:noFill/>
          <a:ln>
            <a:noFill/>
          </a:ln>
        </p:spPr>
        <p:txBody>
          <a:bodyPr anchorCtr="0" anchor="t" bIns="45700" lIns="91425" spcFirstLastPara="1" rIns="91425" wrap="square" tIns="45700">
            <a:spAutoFit/>
          </a:bodyPr>
          <a:lstStyle/>
          <a:p>
            <a:pPr indent="-285750" lvl="0" marL="285750" marR="0" rtl="0" algn="just">
              <a:spcBef>
                <a:spcPts val="0"/>
              </a:spcBef>
              <a:spcAft>
                <a:spcPts val="0"/>
              </a:spcAft>
              <a:buClr>
                <a:schemeClr val="lt1"/>
              </a:buClr>
              <a:buSzPts val="1800"/>
              <a:buFont typeface="Noto Sans Symbols"/>
              <a:buChar char="❖"/>
            </a:pPr>
            <a:r>
              <a:rPr lang="en-US" sz="1800">
                <a:solidFill>
                  <a:schemeClr val="lt1"/>
                </a:solidFill>
                <a:latin typeface="Calibri"/>
                <a:ea typeface="Calibri"/>
                <a:cs typeface="Calibri"/>
                <a:sym typeface="Calibri"/>
              </a:rPr>
              <a:t>EWB HITAM received two best presentation awards for SDG 6 &amp; SDG 9 in EWB AIM 2023 at GITAM University</a:t>
            </a:r>
            <a:endParaRPr/>
          </a:p>
          <a:p>
            <a:pPr indent="-285750" lvl="0" marL="285750" marR="0" rtl="0" algn="just">
              <a:spcBef>
                <a:spcPts val="0"/>
              </a:spcBef>
              <a:spcAft>
                <a:spcPts val="0"/>
              </a:spcAft>
              <a:buClr>
                <a:schemeClr val="lt1"/>
              </a:buClr>
              <a:buSzPts val="1800"/>
              <a:buFont typeface="Noto Sans Symbols"/>
              <a:buChar char="❖"/>
            </a:pPr>
            <a:r>
              <a:rPr lang="en-US" sz="1800">
                <a:solidFill>
                  <a:schemeClr val="lt1"/>
                </a:solidFill>
                <a:latin typeface="Calibri"/>
                <a:ea typeface="Calibri"/>
                <a:cs typeface="Calibri"/>
                <a:sym typeface="Calibri"/>
              </a:rPr>
              <a:t>On 6th July 2023, HITAM-IIC conducted a workshop on Design Thinking with the title, “Cultivating the cognitive capabilities to spark ideation and drive innovation”. The Key Speaker of the workshop was Dr. William Oakes (Director, EPICS Program and Professor, Engineering Education, USA). The workshop focused on achieving practical results and solutions that are feasible technically, economically, and desirable for the user. </a:t>
            </a:r>
            <a:endParaRPr/>
          </a:p>
          <a:p>
            <a:pPr indent="-285750" lvl="0" marL="285750" marR="0" rtl="0" algn="just">
              <a:spcBef>
                <a:spcPts val="0"/>
              </a:spcBef>
              <a:spcAft>
                <a:spcPts val="0"/>
              </a:spcAft>
              <a:buClr>
                <a:schemeClr val="lt1"/>
              </a:buClr>
              <a:buSzPts val="1800"/>
              <a:buFont typeface="Noto Sans Symbols"/>
              <a:buChar char="❖"/>
            </a:pPr>
            <a:r>
              <a:rPr lang="en-US" sz="1800">
                <a:solidFill>
                  <a:schemeClr val="lt1"/>
                </a:solidFill>
                <a:latin typeface="Calibri"/>
                <a:ea typeface="Calibri"/>
                <a:cs typeface="Calibri"/>
                <a:sym typeface="Calibri"/>
              </a:rPr>
              <a:t>Seminar on Entrepreneurship as a panacea for the development of the country” HITAM - EDC-IIIC organized a seminar on “Entrepreneurship is a Panacea for the development of the country” on 21st September 2023. The Speaker of the seminar was Ms. Supriya Gholat, an international transformation speaker and coach. Also, she is an author of an unconventional book named “40 seconds”. Around 80 HITAMights registered and attended the seminar. </a:t>
            </a:r>
            <a:endParaRPr sz="1800">
              <a:solidFill>
                <a:schemeClr val="lt1"/>
              </a:solidFill>
              <a:latin typeface="Times New Roman"/>
              <a:ea typeface="Times New Roman"/>
              <a:cs typeface="Times New Roman"/>
              <a:sym typeface="Times New Roman"/>
            </a:endParaRPr>
          </a:p>
        </p:txBody>
      </p:sp>
      <p:grpSp>
        <p:nvGrpSpPr>
          <p:cNvPr id="180" name="Google Shape;180;p6"/>
          <p:cNvGrpSpPr/>
          <p:nvPr/>
        </p:nvGrpSpPr>
        <p:grpSpPr>
          <a:xfrm>
            <a:off x="113004" y="2970153"/>
            <a:ext cx="1704157" cy="905027"/>
            <a:chOff x="114299" y="2971799"/>
            <a:chExt cx="1905762" cy="1069086"/>
          </a:xfrm>
        </p:grpSpPr>
        <p:sp>
          <p:nvSpPr>
            <p:cNvPr id="181" name="Google Shape;181;p6"/>
            <p:cNvSpPr/>
            <p:nvPr/>
          </p:nvSpPr>
          <p:spPr>
            <a:xfrm>
              <a:off x="114299" y="2971799"/>
              <a:ext cx="1905000" cy="1066800"/>
            </a:xfrm>
            <a:custGeom>
              <a:rect b="b" l="l" r="r" t="t"/>
              <a:pathLst>
                <a:path extrusionOk="0" h="1066800" w="1905000">
                  <a:moveTo>
                    <a:pt x="1727200" y="0"/>
                  </a:moveTo>
                  <a:lnTo>
                    <a:pt x="177800" y="0"/>
                  </a:lnTo>
                  <a:lnTo>
                    <a:pt x="130530" y="6350"/>
                  </a:lnTo>
                  <a:lnTo>
                    <a:pt x="88061" y="24257"/>
                  </a:lnTo>
                  <a:lnTo>
                    <a:pt x="52069" y="52070"/>
                  </a:lnTo>
                  <a:lnTo>
                    <a:pt x="24269" y="88011"/>
                  </a:lnTo>
                  <a:lnTo>
                    <a:pt x="6351" y="130555"/>
                  </a:lnTo>
                  <a:lnTo>
                    <a:pt x="0" y="177800"/>
                  </a:lnTo>
                  <a:lnTo>
                    <a:pt x="0" y="889000"/>
                  </a:lnTo>
                  <a:lnTo>
                    <a:pt x="6351" y="936244"/>
                  </a:lnTo>
                  <a:lnTo>
                    <a:pt x="24269" y="978788"/>
                  </a:lnTo>
                  <a:lnTo>
                    <a:pt x="52069" y="1014730"/>
                  </a:lnTo>
                  <a:lnTo>
                    <a:pt x="88061" y="1042543"/>
                  </a:lnTo>
                  <a:lnTo>
                    <a:pt x="130530" y="1060450"/>
                  </a:lnTo>
                  <a:lnTo>
                    <a:pt x="177800" y="1066800"/>
                  </a:lnTo>
                  <a:lnTo>
                    <a:pt x="1727200" y="1066800"/>
                  </a:lnTo>
                  <a:lnTo>
                    <a:pt x="1774444" y="1060450"/>
                  </a:lnTo>
                  <a:lnTo>
                    <a:pt x="1816989" y="1042543"/>
                  </a:lnTo>
                  <a:lnTo>
                    <a:pt x="1852930" y="1014730"/>
                  </a:lnTo>
                  <a:lnTo>
                    <a:pt x="1880743" y="978788"/>
                  </a:lnTo>
                  <a:lnTo>
                    <a:pt x="1898650" y="936244"/>
                  </a:lnTo>
                  <a:lnTo>
                    <a:pt x="1905000" y="889000"/>
                  </a:lnTo>
                  <a:lnTo>
                    <a:pt x="1905000" y="177800"/>
                  </a:lnTo>
                  <a:lnTo>
                    <a:pt x="1898650" y="130555"/>
                  </a:lnTo>
                  <a:lnTo>
                    <a:pt x="1880743" y="88011"/>
                  </a:lnTo>
                  <a:lnTo>
                    <a:pt x="1852930" y="52070"/>
                  </a:lnTo>
                  <a:lnTo>
                    <a:pt x="1816989" y="24257"/>
                  </a:lnTo>
                  <a:lnTo>
                    <a:pt x="1774444" y="6350"/>
                  </a:lnTo>
                  <a:lnTo>
                    <a:pt x="1727200" y="0"/>
                  </a:lnTo>
                  <a:close/>
                </a:path>
              </a:pathLst>
            </a:custGeom>
            <a:solidFill>
              <a:schemeClr val="lt1"/>
            </a:solidFill>
            <a:ln cap="flat" cmpd="sng" w="25400">
              <a:solidFill>
                <a:schemeClr val="dk1"/>
              </a:solidFill>
              <a:prstDash val="solid"/>
              <a:round/>
              <a:headEnd len="sm" w="sm" type="none"/>
              <a:tailEnd len="sm" w="sm" type="none"/>
            </a:ln>
          </p:spPr>
          <p:txBody>
            <a:bodyPr anchorCtr="0" anchor="t" bIns="0" lIns="0" spcFirstLastPara="1" rIns="0" wrap="square" tIns="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spcBef>
                  <a:spcPts val="0"/>
                </a:spcBef>
                <a:spcAft>
                  <a:spcPts val="0"/>
                </a:spcAft>
                <a:buNone/>
              </a:pPr>
              <a:r>
                <a:rPr lang="en-US" sz="1800">
                  <a:solidFill>
                    <a:schemeClr val="dk1"/>
                  </a:solidFill>
                  <a:latin typeface="Calibri"/>
                  <a:ea typeface="Calibri"/>
                  <a:cs typeface="Calibri"/>
                  <a:sym typeface="Calibri"/>
                </a:rPr>
                <a:t>Achievements</a:t>
              </a:r>
              <a:endParaRPr sz="1800">
                <a:solidFill>
                  <a:schemeClr val="dk1"/>
                </a:solidFill>
                <a:latin typeface="Calibri"/>
                <a:ea typeface="Calibri"/>
                <a:cs typeface="Calibri"/>
                <a:sym typeface="Calibri"/>
              </a:endParaRPr>
            </a:p>
          </p:txBody>
        </p:sp>
        <p:sp>
          <p:nvSpPr>
            <p:cNvPr id="182" name="Google Shape;182;p6"/>
            <p:cNvSpPr/>
            <p:nvPr/>
          </p:nvSpPr>
          <p:spPr>
            <a:xfrm>
              <a:off x="115061" y="2974085"/>
              <a:ext cx="1905000" cy="1066800"/>
            </a:xfrm>
            <a:custGeom>
              <a:rect b="b" l="l" r="r" t="t"/>
              <a:pathLst>
                <a:path extrusionOk="0" h="1066800" w="1905000">
                  <a:moveTo>
                    <a:pt x="0" y="177800"/>
                  </a:moveTo>
                  <a:lnTo>
                    <a:pt x="6351" y="130555"/>
                  </a:lnTo>
                  <a:lnTo>
                    <a:pt x="24269" y="88011"/>
                  </a:lnTo>
                  <a:lnTo>
                    <a:pt x="52069" y="52069"/>
                  </a:lnTo>
                  <a:lnTo>
                    <a:pt x="88061" y="24256"/>
                  </a:lnTo>
                  <a:lnTo>
                    <a:pt x="130530" y="6350"/>
                  </a:lnTo>
                  <a:lnTo>
                    <a:pt x="177799" y="0"/>
                  </a:lnTo>
                  <a:lnTo>
                    <a:pt x="1727200" y="0"/>
                  </a:lnTo>
                  <a:lnTo>
                    <a:pt x="1774444" y="6350"/>
                  </a:lnTo>
                  <a:lnTo>
                    <a:pt x="1816989" y="24256"/>
                  </a:lnTo>
                  <a:lnTo>
                    <a:pt x="1852930" y="52069"/>
                  </a:lnTo>
                  <a:lnTo>
                    <a:pt x="1880743" y="88011"/>
                  </a:lnTo>
                  <a:lnTo>
                    <a:pt x="1898650" y="130555"/>
                  </a:lnTo>
                  <a:lnTo>
                    <a:pt x="1905000" y="177800"/>
                  </a:lnTo>
                  <a:lnTo>
                    <a:pt x="1905000" y="889000"/>
                  </a:lnTo>
                  <a:lnTo>
                    <a:pt x="1898650" y="936244"/>
                  </a:lnTo>
                  <a:lnTo>
                    <a:pt x="1880743" y="978788"/>
                  </a:lnTo>
                  <a:lnTo>
                    <a:pt x="1852930" y="1014730"/>
                  </a:lnTo>
                  <a:lnTo>
                    <a:pt x="1816989" y="1042543"/>
                  </a:lnTo>
                  <a:lnTo>
                    <a:pt x="1774444" y="1060450"/>
                  </a:lnTo>
                  <a:lnTo>
                    <a:pt x="1727200" y="1066800"/>
                  </a:lnTo>
                  <a:lnTo>
                    <a:pt x="177799" y="1066800"/>
                  </a:lnTo>
                  <a:lnTo>
                    <a:pt x="130530" y="1060450"/>
                  </a:lnTo>
                  <a:lnTo>
                    <a:pt x="88061" y="1042543"/>
                  </a:lnTo>
                  <a:lnTo>
                    <a:pt x="52069" y="1014730"/>
                  </a:lnTo>
                  <a:lnTo>
                    <a:pt x="24269" y="978788"/>
                  </a:lnTo>
                  <a:lnTo>
                    <a:pt x="6351" y="936244"/>
                  </a:lnTo>
                  <a:lnTo>
                    <a:pt x="0" y="889000"/>
                  </a:lnTo>
                  <a:lnTo>
                    <a:pt x="0" y="177800"/>
                  </a:lnTo>
                  <a:close/>
                </a:path>
              </a:pathLst>
            </a:custGeom>
            <a:noFill/>
            <a:ln cap="flat" cmpd="sng" w="25900">
              <a:solidFill>
                <a:srgbClr val="385D87"/>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83" name="Google Shape;183;p6"/>
          <p:cNvSpPr txBox="1"/>
          <p:nvPr/>
        </p:nvSpPr>
        <p:spPr>
          <a:xfrm>
            <a:off x="338734" y="1710690"/>
            <a:ext cx="1320165"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800">
                <a:solidFill>
                  <a:srgbClr val="FFFFFF"/>
                </a:solidFill>
                <a:latin typeface="Calibri"/>
                <a:ea typeface="Calibri"/>
                <a:cs typeface="Calibri"/>
                <a:sym typeface="Calibri"/>
              </a:rPr>
              <a:t>NEWS LETTER</a:t>
            </a:r>
            <a:endParaRPr sz="18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7"/>
          <p:cNvSpPr txBox="1"/>
          <p:nvPr>
            <p:ph idx="4294967295" type="title"/>
          </p:nvPr>
        </p:nvSpPr>
        <p:spPr>
          <a:xfrm>
            <a:off x="0" y="0"/>
            <a:ext cx="9144000" cy="1447800"/>
          </a:xfrm>
          <a:prstGeom prst="rect">
            <a:avLst/>
          </a:prstGeom>
          <a:solidFill>
            <a:srgbClr val="FFFF00"/>
          </a:solidFill>
          <a:ln>
            <a:noFill/>
          </a:ln>
        </p:spPr>
        <p:txBody>
          <a:bodyPr anchorCtr="0" anchor="ctr" bIns="0" lIns="0" spcFirstLastPara="1" rIns="0" wrap="square" tIns="0">
            <a:noAutofit/>
          </a:bodyPr>
          <a:lstStyle/>
          <a:p>
            <a:pPr indent="0" lvl="0" marL="0" marR="0" rtl="0" algn="l">
              <a:spcBef>
                <a:spcPts val="0"/>
              </a:spcBef>
              <a:spcAft>
                <a:spcPts val="0"/>
              </a:spcAft>
              <a:buNone/>
            </a:pPr>
            <a:r>
              <a:rPr b="1" i="0" lang="en-US" sz="3200" u="none" cap="none" strike="noStrike">
                <a:solidFill>
                  <a:schemeClr val="dk1"/>
                </a:solidFill>
                <a:latin typeface="Calibri"/>
                <a:ea typeface="Calibri"/>
                <a:cs typeface="Calibri"/>
                <a:sym typeface="Calibri"/>
              </a:rPr>
              <a:t>   </a:t>
            </a:r>
            <a:br>
              <a:rPr b="1" i="0" lang="en-US" sz="3200" u="none" cap="none" strike="noStrike">
                <a:solidFill>
                  <a:schemeClr val="dk1"/>
                </a:solidFill>
                <a:latin typeface="Calibri"/>
                <a:ea typeface="Calibri"/>
                <a:cs typeface="Calibri"/>
                <a:sym typeface="Calibri"/>
              </a:rPr>
            </a:br>
            <a:br>
              <a:rPr b="1" i="0" lang="en-US" sz="3200" u="none" cap="none" strike="noStrike">
                <a:solidFill>
                  <a:schemeClr val="dk1"/>
                </a:solidFill>
                <a:latin typeface="Calibri"/>
                <a:ea typeface="Calibri"/>
                <a:cs typeface="Calibri"/>
                <a:sym typeface="Calibri"/>
              </a:rPr>
            </a:br>
            <a:endParaRPr b="1" i="0" sz="2000" u="none" cap="none" strike="noStrike">
              <a:solidFill>
                <a:schemeClr val="dk1"/>
              </a:solidFill>
              <a:latin typeface="Times New Roman"/>
              <a:ea typeface="Times New Roman"/>
              <a:cs typeface="Times New Roman"/>
              <a:sym typeface="Times New Roman"/>
            </a:endParaRPr>
          </a:p>
        </p:txBody>
      </p:sp>
      <p:pic>
        <p:nvPicPr>
          <p:cNvPr id="189" name="Google Shape;189;p7"/>
          <p:cNvPicPr preferRelativeResize="0"/>
          <p:nvPr/>
        </p:nvPicPr>
        <p:blipFill rotWithShape="1">
          <a:blip r:embed="rId3">
            <a:alphaModFix/>
          </a:blip>
          <a:srcRect b="0" l="0" r="0" t="0"/>
          <a:stretch/>
        </p:blipFill>
        <p:spPr>
          <a:xfrm>
            <a:off x="7467600" y="24581"/>
            <a:ext cx="1600199" cy="1168158"/>
          </a:xfrm>
          <a:prstGeom prst="rect">
            <a:avLst/>
          </a:prstGeom>
          <a:noFill/>
          <a:ln>
            <a:noFill/>
          </a:ln>
        </p:spPr>
      </p:pic>
      <p:sp>
        <p:nvSpPr>
          <p:cNvPr id="190" name="Google Shape;190;p7"/>
          <p:cNvSpPr/>
          <p:nvPr/>
        </p:nvSpPr>
        <p:spPr>
          <a:xfrm>
            <a:off x="1676400" y="134863"/>
            <a:ext cx="5634036" cy="779537"/>
          </a:xfrm>
          <a:custGeom>
            <a:rect b="b" l="l" r="r" t="t"/>
            <a:pathLst>
              <a:path extrusionOk="0" h="914400" w="5181600">
                <a:moveTo>
                  <a:pt x="5181600" y="0"/>
                </a:moveTo>
                <a:lnTo>
                  <a:pt x="0" y="0"/>
                </a:lnTo>
                <a:lnTo>
                  <a:pt x="0" y="914400"/>
                </a:lnTo>
                <a:lnTo>
                  <a:pt x="5181600" y="914400"/>
                </a:lnTo>
                <a:lnTo>
                  <a:pt x="5181600" y="0"/>
                </a:lnTo>
                <a:close/>
              </a:path>
            </a:pathLst>
          </a:custGeom>
          <a:solidFill>
            <a:srgbClr val="008000"/>
          </a:solidFill>
          <a:ln>
            <a:noFill/>
          </a:ln>
        </p:spPr>
        <p:txBody>
          <a:bodyPr anchorCtr="0" anchor="t" bIns="0" lIns="0" spcFirstLastPara="1" rIns="0" wrap="square" tIns="0">
            <a:noAutofit/>
          </a:bodyPr>
          <a:lstStyle/>
          <a:p>
            <a:pPr indent="0" lvl="0" marL="0" marR="39370" rtl="0" algn="ctr">
              <a:lnSpc>
                <a:spcPct val="100000"/>
              </a:lnSpc>
              <a:spcBef>
                <a:spcPts val="0"/>
              </a:spcBef>
              <a:spcAft>
                <a:spcPts val="0"/>
              </a:spcAft>
              <a:buNone/>
            </a:pPr>
            <a:r>
              <a:rPr lang="en-US" sz="2000">
                <a:solidFill>
                  <a:schemeClr val="dk1"/>
                </a:solidFill>
                <a:latin typeface="Times New Roman"/>
                <a:ea typeface="Times New Roman"/>
                <a:cs typeface="Times New Roman"/>
                <a:sym typeface="Times New Roman"/>
              </a:rPr>
              <a:t>Hyderabad Institute of Technology And</a:t>
            </a:r>
            <a:endParaRPr/>
          </a:p>
          <a:p>
            <a:pPr indent="0" lvl="0" marL="3175" marR="0" rtl="0" algn="ctr">
              <a:lnSpc>
                <a:spcPct val="100000"/>
              </a:lnSpc>
              <a:spcBef>
                <a:spcPts val="0"/>
              </a:spcBef>
              <a:spcAft>
                <a:spcPts val="0"/>
              </a:spcAft>
              <a:buNone/>
            </a:pPr>
            <a:r>
              <a:rPr lang="en-US" sz="2000">
                <a:solidFill>
                  <a:schemeClr val="dk1"/>
                </a:solidFill>
                <a:latin typeface="Times New Roman"/>
                <a:ea typeface="Times New Roman"/>
                <a:cs typeface="Times New Roman"/>
                <a:sym typeface="Times New Roman"/>
              </a:rPr>
              <a:t>Management</a:t>
            </a:r>
            <a:endParaRPr sz="2000">
              <a:solidFill>
                <a:schemeClr val="dk1"/>
              </a:solidFill>
              <a:latin typeface="Times New Roman"/>
              <a:ea typeface="Times New Roman"/>
              <a:cs typeface="Times New Roman"/>
              <a:sym typeface="Times New Roman"/>
            </a:endParaRPr>
          </a:p>
        </p:txBody>
      </p:sp>
      <p:pic>
        <p:nvPicPr>
          <p:cNvPr id="191" name="Google Shape;191;p7"/>
          <p:cNvPicPr preferRelativeResize="0"/>
          <p:nvPr/>
        </p:nvPicPr>
        <p:blipFill rotWithShape="1">
          <a:blip r:embed="rId4">
            <a:alphaModFix/>
          </a:blip>
          <a:srcRect b="0" l="0" r="0" t="0"/>
          <a:stretch/>
        </p:blipFill>
        <p:spPr>
          <a:xfrm>
            <a:off x="0" y="13039"/>
            <a:ext cx="1143000" cy="974148"/>
          </a:xfrm>
          <a:prstGeom prst="rect">
            <a:avLst/>
          </a:prstGeom>
          <a:noFill/>
          <a:ln>
            <a:noFill/>
          </a:ln>
        </p:spPr>
      </p:pic>
      <p:sp>
        <p:nvSpPr>
          <p:cNvPr id="192" name="Google Shape;192;p7"/>
          <p:cNvSpPr txBox="1"/>
          <p:nvPr/>
        </p:nvSpPr>
        <p:spPr>
          <a:xfrm>
            <a:off x="7924800" y="1217320"/>
            <a:ext cx="814705" cy="167951"/>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None/>
            </a:pPr>
            <a:r>
              <a:rPr b="1" lang="en-US" sz="1000">
                <a:solidFill>
                  <a:srgbClr val="9F2800"/>
                </a:solidFill>
                <a:latin typeface="Trebuchet MS"/>
                <a:ea typeface="Trebuchet MS"/>
                <a:cs typeface="Trebuchet MS"/>
                <a:sym typeface="Trebuchet MS"/>
              </a:rPr>
              <a:t>P A G E 7</a:t>
            </a:r>
            <a:endParaRPr sz="1000">
              <a:solidFill>
                <a:schemeClr val="dk1"/>
              </a:solidFill>
              <a:latin typeface="Trebuchet MS"/>
              <a:ea typeface="Trebuchet MS"/>
              <a:cs typeface="Trebuchet MS"/>
              <a:sym typeface="Trebuchet MS"/>
            </a:endParaRPr>
          </a:p>
        </p:txBody>
      </p:sp>
      <p:sp>
        <p:nvSpPr>
          <p:cNvPr id="193" name="Google Shape;193;p7"/>
          <p:cNvSpPr txBox="1"/>
          <p:nvPr/>
        </p:nvSpPr>
        <p:spPr>
          <a:xfrm>
            <a:off x="338734" y="1710690"/>
            <a:ext cx="1320165"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800">
                <a:solidFill>
                  <a:srgbClr val="FFFFFF"/>
                </a:solidFill>
                <a:latin typeface="Calibri"/>
                <a:ea typeface="Calibri"/>
                <a:cs typeface="Calibri"/>
                <a:sym typeface="Calibri"/>
              </a:rPr>
              <a:t>NEWS LETTER</a:t>
            </a:r>
            <a:endParaRPr sz="1800">
              <a:solidFill>
                <a:schemeClr val="dk1"/>
              </a:solidFill>
              <a:latin typeface="Calibri"/>
              <a:ea typeface="Calibri"/>
              <a:cs typeface="Calibri"/>
              <a:sym typeface="Calibri"/>
            </a:endParaRPr>
          </a:p>
        </p:txBody>
      </p:sp>
      <p:sp>
        <p:nvSpPr>
          <p:cNvPr id="194" name="Google Shape;194;p7"/>
          <p:cNvSpPr txBox="1"/>
          <p:nvPr/>
        </p:nvSpPr>
        <p:spPr>
          <a:xfrm>
            <a:off x="2209800" y="1828800"/>
            <a:ext cx="6453504" cy="4524315"/>
          </a:xfrm>
          <a:prstGeom prst="rect">
            <a:avLst/>
          </a:prstGeom>
          <a:noFill/>
          <a:ln>
            <a:noFill/>
          </a:ln>
        </p:spPr>
        <p:txBody>
          <a:bodyPr anchorCtr="0" anchor="t" bIns="45700" lIns="91425" spcFirstLastPara="1" rIns="91425" wrap="square" tIns="45700">
            <a:spAutoFit/>
          </a:bodyPr>
          <a:lstStyle/>
          <a:p>
            <a:pPr indent="-285750" lvl="0" marL="285750" marR="0" rtl="0" algn="just">
              <a:spcBef>
                <a:spcPts val="0"/>
              </a:spcBef>
              <a:spcAft>
                <a:spcPts val="0"/>
              </a:spcAft>
              <a:buClr>
                <a:schemeClr val="lt1"/>
              </a:buClr>
              <a:buSzPts val="1800"/>
              <a:buFont typeface="Noto Sans Symbols"/>
              <a:buChar char="❖"/>
            </a:pPr>
            <a:r>
              <a:rPr lang="en-US" sz="1800">
                <a:solidFill>
                  <a:schemeClr val="lt1"/>
                </a:solidFill>
                <a:latin typeface="Calibri"/>
                <a:ea typeface="Calibri"/>
                <a:cs typeface="Calibri"/>
                <a:sym typeface="Calibri"/>
              </a:rPr>
              <a:t>Engineers Day was celebrated in HITAM Campus on 15th September 2022. Er G. Siva Rama Krishna Reddy, Scientist F, DRDL, Hyderabad was the Chief Guest of the Day. There were around 37 faculty members and students who participated in the program. Dr. P. Rajesh Kumar, Principal, HITAM gave the welcome address to the students narrating the Achievements and Contributions of Sir Mokshagundam Visveraya, on his birth anniversary. Followed by Dr. Rama Mohan, Academic Director, HITAM, who emphasized the current global challenges for Engineers, and Dr. S. Arvind, Dean-academics, HITAM shared his insights on the role of academics to meet the industry expectations. Finally, Er G. Siva Rama Krishna Reddy, the chief guest spoke the about the current trends in industries and skill development among engineers to address the challenges. A quiz competition was conducted for the HITAMIGHTS on Engineers Day</a:t>
            </a:r>
            <a:endParaRPr sz="1800">
              <a:solidFill>
                <a:schemeClr val="lt1"/>
              </a:solidFill>
              <a:latin typeface="Times New Roman"/>
              <a:ea typeface="Times New Roman"/>
              <a:cs typeface="Times New Roman"/>
              <a:sym typeface="Times New Roman"/>
            </a:endParaRPr>
          </a:p>
        </p:txBody>
      </p:sp>
      <p:sp>
        <p:nvSpPr>
          <p:cNvPr id="195" name="Google Shape;195;p7"/>
          <p:cNvSpPr txBox="1"/>
          <p:nvPr/>
        </p:nvSpPr>
        <p:spPr>
          <a:xfrm>
            <a:off x="361166" y="3429000"/>
            <a:ext cx="1676400" cy="579646"/>
          </a:xfrm>
          <a:prstGeom prst="rect">
            <a:avLst/>
          </a:prstGeom>
          <a:noFill/>
          <a:ln>
            <a:noFill/>
          </a:ln>
        </p:spPr>
        <p:txBody>
          <a:bodyPr anchorCtr="0" anchor="t" bIns="0" lIns="0" spcFirstLastPara="1" rIns="0" wrap="square" tIns="12700">
            <a:spAutoFit/>
          </a:bodyPr>
          <a:lstStyle/>
          <a:p>
            <a:pPr indent="0" lvl="0" marL="12700" marR="0" rtl="0" algn="ctr">
              <a:lnSpc>
                <a:spcPct val="100000"/>
              </a:lnSpc>
              <a:spcBef>
                <a:spcPts val="0"/>
              </a:spcBef>
              <a:spcAft>
                <a:spcPts val="0"/>
              </a:spcAft>
              <a:buNone/>
            </a:pPr>
            <a:r>
              <a:rPr lang="en-US" sz="1800">
                <a:solidFill>
                  <a:schemeClr val="lt1"/>
                </a:solidFill>
                <a:latin typeface="Calibri"/>
                <a:ea typeface="Calibri"/>
                <a:cs typeface="Calibri"/>
                <a:sym typeface="Calibri"/>
              </a:rPr>
              <a:t>Engineers Day </a:t>
            </a:r>
            <a:endParaRPr/>
          </a:p>
          <a:p>
            <a:pPr indent="0" lvl="0" marL="12700" marR="0" rtl="0" algn="ctr">
              <a:lnSpc>
                <a:spcPct val="100000"/>
              </a:lnSpc>
              <a:spcBef>
                <a:spcPts val="100"/>
              </a:spcBef>
              <a:spcAft>
                <a:spcPts val="0"/>
              </a:spcAft>
              <a:buNone/>
            </a:pPr>
            <a:r>
              <a:rPr lang="en-US" sz="1800">
                <a:solidFill>
                  <a:schemeClr val="lt1"/>
                </a:solidFill>
                <a:latin typeface="Calibri"/>
                <a:ea typeface="Calibri"/>
                <a:cs typeface="Calibri"/>
                <a:sym typeface="Calibri"/>
              </a:rPr>
              <a:t>Celebration</a:t>
            </a:r>
            <a:endParaRPr sz="18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8"/>
          <p:cNvSpPr txBox="1"/>
          <p:nvPr>
            <p:ph type="title"/>
          </p:nvPr>
        </p:nvSpPr>
        <p:spPr>
          <a:xfrm>
            <a:off x="2619374" y="276555"/>
            <a:ext cx="3905250" cy="574675"/>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t/>
            </a:r>
            <a:endParaRPr/>
          </a:p>
        </p:txBody>
      </p:sp>
      <p:pic>
        <p:nvPicPr>
          <p:cNvPr id="201" name="Google Shape;201;p8"/>
          <p:cNvPicPr preferRelativeResize="0"/>
          <p:nvPr/>
        </p:nvPicPr>
        <p:blipFill rotWithShape="1">
          <a:blip r:embed="rId3">
            <a:alphaModFix/>
          </a:blip>
          <a:srcRect b="0" l="0" r="0" t="0"/>
          <a:stretch/>
        </p:blipFill>
        <p:spPr>
          <a:xfrm>
            <a:off x="-1" y="276555"/>
            <a:ext cx="9144000" cy="2497311"/>
          </a:xfrm>
          <a:prstGeom prst="rect">
            <a:avLst/>
          </a:prstGeom>
          <a:noFill/>
          <a:ln>
            <a:noFill/>
          </a:ln>
        </p:spPr>
      </p:pic>
      <p:pic>
        <p:nvPicPr>
          <p:cNvPr id="202" name="Google Shape;202;p8"/>
          <p:cNvPicPr preferRelativeResize="0"/>
          <p:nvPr/>
        </p:nvPicPr>
        <p:blipFill rotWithShape="1">
          <a:blip r:embed="rId4">
            <a:alphaModFix/>
          </a:blip>
          <a:srcRect b="0" l="0" r="0" t="0"/>
          <a:stretch/>
        </p:blipFill>
        <p:spPr>
          <a:xfrm>
            <a:off x="1295400" y="2941817"/>
            <a:ext cx="6773220" cy="3124636"/>
          </a:xfrm>
          <a:prstGeom prst="rect">
            <a:avLst/>
          </a:prstGeom>
          <a:noFill/>
          <a:ln>
            <a:noFill/>
          </a:ln>
        </p:spPr>
      </p:pic>
      <p:sp>
        <p:nvSpPr>
          <p:cNvPr id="203" name="Google Shape;203;p8"/>
          <p:cNvSpPr txBox="1"/>
          <p:nvPr>
            <p:ph idx="1" type="body"/>
          </p:nvPr>
        </p:nvSpPr>
        <p:spPr>
          <a:xfrm>
            <a:off x="457200" y="1577975"/>
            <a:ext cx="8229600" cy="4525963"/>
          </a:xfrm>
          <a:prstGeom prst="rect">
            <a:avLst/>
          </a:prstGeom>
          <a:noFill/>
          <a:ln>
            <a:noFill/>
          </a:ln>
        </p:spPr>
        <p:txBody>
          <a:bodyPr anchorCtr="0" anchor="t" bIns="0" lIns="0" spcFirstLastPara="1" rIns="0" wrap="square" tIns="12050">
            <a:spAutoFit/>
          </a:bodyPr>
          <a:lstStyle/>
          <a:p>
            <a:pPr indent="0" lvl="0" marL="12700" rtl="0" algn="l">
              <a:lnSpc>
                <a:spcPct val="100000"/>
              </a:lnSpc>
              <a:spcBef>
                <a:spcPts val="0"/>
              </a:spcBef>
              <a:spcAft>
                <a:spcPts val="0"/>
              </a:spcAft>
              <a:buNone/>
            </a:pPr>
            <a:r>
              <a:rPr b="1" lang="en-US" sz="1000">
                <a:solidFill>
                  <a:srgbClr val="9F2800"/>
                </a:solidFill>
                <a:latin typeface="Trebuchet MS"/>
                <a:ea typeface="Trebuchet MS"/>
                <a:cs typeface="Trebuchet MS"/>
                <a:sym typeface="Trebuchet MS"/>
              </a:rPr>
              <a:t>P A G E 7</a:t>
            </a:r>
            <a:endParaRPr sz="1000">
              <a:latin typeface="Trebuchet MS"/>
              <a:ea typeface="Trebuchet MS"/>
              <a:cs typeface="Trebuchet MS"/>
              <a:sym typeface="Trebuchet MS"/>
            </a:endParaRPr>
          </a:p>
        </p:txBody>
      </p:sp>
      <p:sp>
        <p:nvSpPr>
          <p:cNvPr id="204" name="Google Shape;204;p8"/>
          <p:cNvSpPr txBox="1"/>
          <p:nvPr/>
        </p:nvSpPr>
        <p:spPr>
          <a:xfrm>
            <a:off x="8329295" y="108604"/>
            <a:ext cx="814705" cy="167951"/>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None/>
            </a:pPr>
            <a:r>
              <a:rPr b="1" lang="en-US" sz="1000">
                <a:solidFill>
                  <a:srgbClr val="9F2800"/>
                </a:solidFill>
                <a:latin typeface="Trebuchet MS"/>
                <a:ea typeface="Trebuchet MS"/>
                <a:cs typeface="Trebuchet MS"/>
                <a:sym typeface="Trebuchet MS"/>
              </a:rPr>
              <a:t>P A G E 8</a:t>
            </a:r>
            <a:endParaRPr sz="1000">
              <a:solidFill>
                <a:schemeClr val="dk1"/>
              </a:solidFill>
              <a:latin typeface="Trebuchet MS"/>
              <a:ea typeface="Trebuchet MS"/>
              <a:cs typeface="Trebuchet MS"/>
              <a:sym typeface="Trebuchet MS"/>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2024-10-01T07:02:06Z</dcterms:created>
  <dc:creator>Admin</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2022-05-23T00:00:00Z</vt:filetime>
  </property>
  <property fmtid="{D5CDD505-2E9C-101B-9397-08002B2CF9AE}" pid="3" name="Creator">
    <vt:lpwstr>Microsoft® PowerPoint® 2013</vt:lpwstr>
  </property>
  <property fmtid="{D5CDD505-2E9C-101B-9397-08002B2CF9AE}" pid="4" name="LastSaved">
    <vt:filetime>2024-10-01T00:00:00Z</vt:filetime>
  </property>
</Properties>
</file>