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1"/>
  </p:notesMasterIdLst>
  <p:sldIdLst>
    <p:sldId id="256" r:id="rId2"/>
    <p:sldId id="257" r:id="rId3"/>
    <p:sldId id="258" r:id="rId4"/>
    <p:sldId id="259" r:id="rId5"/>
    <p:sldId id="260" r:id="rId6"/>
    <p:sldId id="266" r:id="rId7"/>
    <p:sldId id="261" r:id="rId8"/>
    <p:sldId id="265" r:id="rId9"/>
    <p:sldId id="267" r:id="rId10"/>
  </p:sldIdLst>
  <p:sldSz cx="9144000" cy="6858000" type="screen4x3"/>
  <p:notesSz cx="9144000" cy="6858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6" roundtripDataSignature="AMtx7mjpc58lu1dEOH4wiHxFQY6LnlUq1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3" d="100"/>
          <a:sy n="83" d="100"/>
        </p:scale>
        <p:origin x="1203" y="54"/>
      </p:cViewPr>
      <p:guideLst>
        <p:guide orient="horz" pos="288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7" Type="http://schemas.openxmlformats.org/officeDocument/2006/relationships/presProps" Target="presProps.xml"/><Relationship Id="rId2" Type="http://schemas.openxmlformats.org/officeDocument/2006/relationships/slide" Target="slides/slide1.xml"/><Relationship Id="rId16" Type="http://customschemas.google.com/relationships/presentationmetadata" Target="meta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524300" y="514350"/>
            <a:ext cx="6096300"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914400" y="3257550"/>
            <a:ext cx="7315200" cy="30861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
        <p:cNvGrpSpPr/>
        <p:nvPr/>
      </p:nvGrpSpPr>
      <p:grpSpPr>
        <a:xfrm>
          <a:off x="0" y="0"/>
          <a:ext cx="0" cy="0"/>
          <a:chOff x="0" y="0"/>
          <a:chExt cx="0" cy="0"/>
        </a:xfrm>
      </p:grpSpPr>
      <p:sp>
        <p:nvSpPr>
          <p:cNvPr id="46" name="Google Shape;46;p1:notes"/>
          <p:cNvSpPr txBox="1">
            <a:spLocks noGrp="1"/>
          </p:cNvSpPr>
          <p:nvPr>
            <p:ph type="body" idx="1"/>
          </p:nvPr>
        </p:nvSpPr>
        <p:spPr>
          <a:xfrm>
            <a:off x="914400" y="3257550"/>
            <a:ext cx="73152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7" name="Google Shape;47;p1:notes"/>
          <p:cNvSpPr>
            <a:spLocks noGrp="1" noRot="1" noChangeAspect="1"/>
          </p:cNvSpPr>
          <p:nvPr>
            <p:ph type="sldImg" idx="2"/>
          </p:nvPr>
        </p:nvSpPr>
        <p:spPr>
          <a:xfrm>
            <a:off x="2857500" y="514350"/>
            <a:ext cx="3429000"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p2:notes"/>
          <p:cNvSpPr txBox="1">
            <a:spLocks noGrp="1"/>
          </p:cNvSpPr>
          <p:nvPr>
            <p:ph type="body" idx="1"/>
          </p:nvPr>
        </p:nvSpPr>
        <p:spPr>
          <a:xfrm>
            <a:off x="914400" y="3257550"/>
            <a:ext cx="73152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71" name="Google Shape;71;p2:notes"/>
          <p:cNvSpPr>
            <a:spLocks noGrp="1" noRot="1" noChangeAspect="1"/>
          </p:cNvSpPr>
          <p:nvPr>
            <p:ph type="sldImg" idx="2"/>
          </p:nvPr>
        </p:nvSpPr>
        <p:spPr>
          <a:xfrm>
            <a:off x="1524300" y="514350"/>
            <a:ext cx="6096300"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3:notes"/>
          <p:cNvSpPr txBox="1">
            <a:spLocks noGrp="1"/>
          </p:cNvSpPr>
          <p:nvPr>
            <p:ph type="body" idx="1"/>
          </p:nvPr>
        </p:nvSpPr>
        <p:spPr>
          <a:xfrm>
            <a:off x="914400" y="3257550"/>
            <a:ext cx="73152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1" name="Google Shape;101;p3:notes"/>
          <p:cNvSpPr>
            <a:spLocks noGrp="1" noRot="1" noChangeAspect="1"/>
          </p:cNvSpPr>
          <p:nvPr>
            <p:ph type="sldImg" idx="2"/>
          </p:nvPr>
        </p:nvSpPr>
        <p:spPr>
          <a:xfrm>
            <a:off x="1524300" y="514350"/>
            <a:ext cx="6096300"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p4:notes"/>
          <p:cNvSpPr txBox="1">
            <a:spLocks noGrp="1"/>
          </p:cNvSpPr>
          <p:nvPr>
            <p:ph type="body" idx="1"/>
          </p:nvPr>
        </p:nvSpPr>
        <p:spPr>
          <a:xfrm>
            <a:off x="914400" y="3257550"/>
            <a:ext cx="73152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27" name="Google Shape;127;p4:notes"/>
          <p:cNvSpPr>
            <a:spLocks noGrp="1" noRot="1" noChangeAspect="1"/>
          </p:cNvSpPr>
          <p:nvPr>
            <p:ph type="sldImg" idx="2"/>
          </p:nvPr>
        </p:nvSpPr>
        <p:spPr>
          <a:xfrm>
            <a:off x="2857500" y="514350"/>
            <a:ext cx="3429000"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p5:notes"/>
          <p:cNvSpPr txBox="1">
            <a:spLocks noGrp="1"/>
          </p:cNvSpPr>
          <p:nvPr>
            <p:ph type="body" idx="1"/>
          </p:nvPr>
        </p:nvSpPr>
        <p:spPr>
          <a:xfrm>
            <a:off x="914400" y="3257550"/>
            <a:ext cx="73152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50" name="Google Shape;150;p5:notes"/>
          <p:cNvSpPr>
            <a:spLocks noGrp="1" noRot="1" noChangeAspect="1"/>
          </p:cNvSpPr>
          <p:nvPr>
            <p:ph type="sldImg" idx="2"/>
          </p:nvPr>
        </p:nvSpPr>
        <p:spPr>
          <a:xfrm>
            <a:off x="2857500" y="514350"/>
            <a:ext cx="3429000"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a:extLst>
            <a:ext uri="{FF2B5EF4-FFF2-40B4-BE49-F238E27FC236}">
              <a16:creationId xmlns:a16="http://schemas.microsoft.com/office/drawing/2014/main" id="{57ECE741-225C-6BBD-C106-B159A8AED26D}"/>
            </a:ext>
          </a:extLst>
        </p:cNvPr>
        <p:cNvGrpSpPr/>
        <p:nvPr/>
      </p:nvGrpSpPr>
      <p:grpSpPr>
        <a:xfrm>
          <a:off x="0" y="0"/>
          <a:ext cx="0" cy="0"/>
          <a:chOff x="0" y="0"/>
          <a:chExt cx="0" cy="0"/>
        </a:xfrm>
      </p:grpSpPr>
      <p:sp>
        <p:nvSpPr>
          <p:cNvPr id="149" name="Google Shape;149;p5:notes">
            <a:extLst>
              <a:ext uri="{FF2B5EF4-FFF2-40B4-BE49-F238E27FC236}">
                <a16:creationId xmlns:a16="http://schemas.microsoft.com/office/drawing/2014/main" id="{A774AEC2-2125-DDE4-D0D7-41B9A9B9837C}"/>
              </a:ext>
            </a:extLst>
          </p:cNvPr>
          <p:cNvSpPr txBox="1">
            <a:spLocks noGrp="1"/>
          </p:cNvSpPr>
          <p:nvPr>
            <p:ph type="body" idx="1"/>
          </p:nvPr>
        </p:nvSpPr>
        <p:spPr>
          <a:xfrm>
            <a:off x="914400" y="3257550"/>
            <a:ext cx="73152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50" name="Google Shape;150;p5:notes">
            <a:extLst>
              <a:ext uri="{FF2B5EF4-FFF2-40B4-BE49-F238E27FC236}">
                <a16:creationId xmlns:a16="http://schemas.microsoft.com/office/drawing/2014/main" id="{A75FD5E4-0D9A-5A42-4558-6905F3610DC9}"/>
              </a:ext>
            </a:extLst>
          </p:cNvPr>
          <p:cNvSpPr>
            <a:spLocks noGrp="1" noRot="1" noChangeAspect="1"/>
          </p:cNvSpPr>
          <p:nvPr>
            <p:ph type="sldImg" idx="2"/>
          </p:nvPr>
        </p:nvSpPr>
        <p:spPr>
          <a:xfrm>
            <a:off x="2857500" y="514350"/>
            <a:ext cx="3429000"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6630238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6:notes"/>
          <p:cNvSpPr txBox="1">
            <a:spLocks noGrp="1"/>
          </p:cNvSpPr>
          <p:nvPr>
            <p:ph type="body" idx="1"/>
          </p:nvPr>
        </p:nvSpPr>
        <p:spPr>
          <a:xfrm>
            <a:off x="914400" y="3257550"/>
            <a:ext cx="73152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72" name="Google Shape;172;p6:notes"/>
          <p:cNvSpPr>
            <a:spLocks noGrp="1" noRot="1" noChangeAspect="1"/>
          </p:cNvSpPr>
          <p:nvPr>
            <p:ph type="sldImg" idx="2"/>
          </p:nvPr>
        </p:nvSpPr>
        <p:spPr>
          <a:xfrm>
            <a:off x="2857500" y="514350"/>
            <a:ext cx="3429000"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10:notes"/>
          <p:cNvSpPr txBox="1">
            <a:spLocks noGrp="1"/>
          </p:cNvSpPr>
          <p:nvPr>
            <p:ph type="body" idx="1"/>
          </p:nvPr>
        </p:nvSpPr>
        <p:spPr>
          <a:xfrm>
            <a:off x="914400" y="3257550"/>
            <a:ext cx="73152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47" name="Google Shape;247;p10:notes"/>
          <p:cNvSpPr>
            <a:spLocks noGrp="1" noRot="1" noChangeAspect="1"/>
          </p:cNvSpPr>
          <p:nvPr>
            <p:ph type="sldImg" idx="2"/>
          </p:nvPr>
        </p:nvSpPr>
        <p:spPr>
          <a:xfrm>
            <a:off x="2857500" y="514350"/>
            <a:ext cx="3429000"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a:extLst>
            <a:ext uri="{FF2B5EF4-FFF2-40B4-BE49-F238E27FC236}">
              <a16:creationId xmlns:a16="http://schemas.microsoft.com/office/drawing/2014/main" id="{CBE73377-C991-A3C4-4452-6159CF87E51A}"/>
            </a:ext>
          </a:extLst>
        </p:cNvPr>
        <p:cNvGrpSpPr/>
        <p:nvPr/>
      </p:nvGrpSpPr>
      <p:grpSpPr>
        <a:xfrm>
          <a:off x="0" y="0"/>
          <a:ext cx="0" cy="0"/>
          <a:chOff x="0" y="0"/>
          <a:chExt cx="0" cy="0"/>
        </a:xfrm>
      </p:grpSpPr>
      <p:sp>
        <p:nvSpPr>
          <p:cNvPr id="246" name="Google Shape;246;p10:notes">
            <a:extLst>
              <a:ext uri="{FF2B5EF4-FFF2-40B4-BE49-F238E27FC236}">
                <a16:creationId xmlns:a16="http://schemas.microsoft.com/office/drawing/2014/main" id="{A4D1B99D-58C4-ABF7-B2D9-B706567F4587}"/>
              </a:ext>
            </a:extLst>
          </p:cNvPr>
          <p:cNvSpPr txBox="1">
            <a:spLocks noGrp="1"/>
          </p:cNvSpPr>
          <p:nvPr>
            <p:ph type="body" idx="1"/>
          </p:nvPr>
        </p:nvSpPr>
        <p:spPr>
          <a:xfrm>
            <a:off x="914400" y="3257550"/>
            <a:ext cx="73152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47" name="Google Shape;247;p10:notes">
            <a:extLst>
              <a:ext uri="{FF2B5EF4-FFF2-40B4-BE49-F238E27FC236}">
                <a16:creationId xmlns:a16="http://schemas.microsoft.com/office/drawing/2014/main" id="{EDDF396A-0CAB-F012-2F28-D20A83DECDD9}"/>
              </a:ext>
            </a:extLst>
          </p:cNvPr>
          <p:cNvSpPr>
            <a:spLocks noGrp="1" noRot="1" noChangeAspect="1"/>
          </p:cNvSpPr>
          <p:nvPr>
            <p:ph type="sldImg" idx="2"/>
          </p:nvPr>
        </p:nvSpPr>
        <p:spPr>
          <a:xfrm>
            <a:off x="2857500" y="514350"/>
            <a:ext cx="3429000"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5707768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obj">
  <p:cSld name="OBJECT">
    <p:spTree>
      <p:nvGrpSpPr>
        <p:cNvPr id="1" name="Shape 13"/>
        <p:cNvGrpSpPr/>
        <p:nvPr/>
      </p:nvGrpSpPr>
      <p:grpSpPr>
        <a:xfrm>
          <a:off x="0" y="0"/>
          <a:ext cx="0" cy="0"/>
          <a:chOff x="0" y="0"/>
          <a:chExt cx="0" cy="0"/>
        </a:xfrm>
      </p:grpSpPr>
      <p:sp>
        <p:nvSpPr>
          <p:cNvPr id="14" name="Google Shape;14;p12"/>
          <p:cNvSpPr txBox="1">
            <a:spLocks noGrp="1"/>
          </p:cNvSpPr>
          <p:nvPr>
            <p:ph type="ftr" idx="11"/>
          </p:nvPr>
        </p:nvSpPr>
        <p:spPr>
          <a:xfrm>
            <a:off x="3108960" y="6377940"/>
            <a:ext cx="2926080" cy="342900"/>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 name="Google Shape;15;p12"/>
          <p:cNvSpPr txBox="1">
            <a:spLocks noGrp="1"/>
          </p:cNvSpPr>
          <p:nvPr>
            <p:ph type="dt" idx="10"/>
          </p:nvPr>
        </p:nvSpPr>
        <p:spPr>
          <a:xfrm>
            <a:off x="457200" y="6377940"/>
            <a:ext cx="2103120" cy="3429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12"/>
          <p:cNvSpPr txBox="1">
            <a:spLocks noGrp="1"/>
          </p:cNvSpPr>
          <p:nvPr>
            <p:ph type="sldNum" idx="12"/>
          </p:nvPr>
        </p:nvSpPr>
        <p:spPr>
          <a:xfrm>
            <a:off x="6583680" y="6377940"/>
            <a:ext cx="2103120" cy="342900"/>
          </a:xfrm>
          <a:prstGeom prst="rect">
            <a:avLst/>
          </a:prstGeom>
          <a:noFill/>
          <a:ln>
            <a:noFill/>
          </a:ln>
        </p:spPr>
        <p:txBody>
          <a:bodyPr spcFirstLastPara="1" wrap="square" lIns="0" tIns="0" rIns="0" bIns="0" anchor="t" anchorCtr="0">
            <a:sp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Title and Content">
  <p:cSld name="Title and Content">
    <p:bg>
      <p:bgPr>
        <a:solidFill>
          <a:schemeClr val="lt1"/>
        </a:solidFill>
        <a:effectLst/>
      </p:bgPr>
    </p:bg>
    <p:spTree>
      <p:nvGrpSpPr>
        <p:cNvPr id="1" name="Shape 17"/>
        <p:cNvGrpSpPr/>
        <p:nvPr/>
      </p:nvGrpSpPr>
      <p:grpSpPr>
        <a:xfrm>
          <a:off x="0" y="0"/>
          <a:ext cx="0" cy="0"/>
          <a:chOff x="0" y="0"/>
          <a:chExt cx="0" cy="0"/>
        </a:xfrm>
      </p:grpSpPr>
      <p:sp>
        <p:nvSpPr>
          <p:cNvPr id="18" name="Google Shape;18;p13"/>
          <p:cNvSpPr/>
          <p:nvPr/>
        </p:nvSpPr>
        <p:spPr>
          <a:xfrm>
            <a:off x="0" y="1447799"/>
            <a:ext cx="9144000" cy="5410200"/>
          </a:xfrm>
          <a:custGeom>
            <a:avLst/>
            <a:gdLst/>
            <a:ahLst/>
            <a:cxnLst/>
            <a:rect l="l" t="t" r="r" b="b"/>
            <a:pathLst>
              <a:path w="9144000" h="5410200" extrusionOk="0">
                <a:moveTo>
                  <a:pt x="9144000" y="0"/>
                </a:moveTo>
                <a:lnTo>
                  <a:pt x="0" y="0"/>
                </a:lnTo>
                <a:lnTo>
                  <a:pt x="0" y="5410200"/>
                </a:lnTo>
                <a:lnTo>
                  <a:pt x="9144000" y="5410200"/>
                </a:lnTo>
                <a:lnTo>
                  <a:pt x="9144000" y="0"/>
                </a:lnTo>
                <a:close/>
              </a:path>
            </a:pathLst>
          </a:custGeom>
          <a:solidFill>
            <a:srgbClr val="008000"/>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19" name="Google Shape;19;p13"/>
          <p:cNvPicPr preferRelativeResize="0"/>
          <p:nvPr/>
        </p:nvPicPr>
        <p:blipFill rotWithShape="1">
          <a:blip r:embed="rId2">
            <a:alphaModFix/>
          </a:blip>
          <a:srcRect/>
          <a:stretch/>
        </p:blipFill>
        <p:spPr>
          <a:xfrm>
            <a:off x="0" y="1423415"/>
            <a:ext cx="2180844" cy="5434583"/>
          </a:xfrm>
          <a:prstGeom prst="rect">
            <a:avLst/>
          </a:prstGeom>
          <a:noFill/>
          <a:ln>
            <a:noFill/>
          </a:ln>
        </p:spPr>
      </p:pic>
      <p:sp>
        <p:nvSpPr>
          <p:cNvPr id="20" name="Google Shape;20;p13"/>
          <p:cNvSpPr/>
          <p:nvPr/>
        </p:nvSpPr>
        <p:spPr>
          <a:xfrm>
            <a:off x="0" y="1447799"/>
            <a:ext cx="2133600" cy="5410200"/>
          </a:xfrm>
          <a:custGeom>
            <a:avLst/>
            <a:gdLst/>
            <a:ahLst/>
            <a:cxnLst/>
            <a:rect l="l" t="t" r="r" b="b"/>
            <a:pathLst>
              <a:path w="2133600" h="5410200" extrusionOk="0">
                <a:moveTo>
                  <a:pt x="2133600" y="0"/>
                </a:moveTo>
                <a:lnTo>
                  <a:pt x="0" y="0"/>
                </a:lnTo>
                <a:lnTo>
                  <a:pt x="0" y="5410200"/>
                </a:lnTo>
                <a:lnTo>
                  <a:pt x="2133600" y="5410200"/>
                </a:lnTo>
                <a:lnTo>
                  <a:pt x="2133600" y="0"/>
                </a:lnTo>
                <a:close/>
              </a:path>
            </a:pathLst>
          </a:custGeom>
          <a:solidFill>
            <a:srgbClr val="008000"/>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1" name="Google Shape;21;p13"/>
          <p:cNvSpPr/>
          <p:nvPr/>
        </p:nvSpPr>
        <p:spPr>
          <a:xfrm>
            <a:off x="0" y="1447799"/>
            <a:ext cx="2133600" cy="5410200"/>
          </a:xfrm>
          <a:custGeom>
            <a:avLst/>
            <a:gdLst/>
            <a:ahLst/>
            <a:cxnLst/>
            <a:rect l="l" t="t" r="r" b="b"/>
            <a:pathLst>
              <a:path w="2133600" h="5410200" extrusionOk="0">
                <a:moveTo>
                  <a:pt x="0" y="5410200"/>
                </a:moveTo>
                <a:lnTo>
                  <a:pt x="2133600" y="5410200"/>
                </a:lnTo>
                <a:lnTo>
                  <a:pt x="2133600" y="0"/>
                </a:lnTo>
                <a:lnTo>
                  <a:pt x="0" y="0"/>
                </a:lnTo>
                <a:lnTo>
                  <a:pt x="0" y="5410200"/>
                </a:lnTo>
                <a:close/>
              </a:path>
            </a:pathLst>
          </a:custGeom>
          <a:noFill/>
          <a:ln w="9525" cap="flat" cmpd="sng">
            <a:solidFill>
              <a:srgbClr val="95B852"/>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2" name="Google Shape;22;p13"/>
          <p:cNvSpPr txBox="1">
            <a:spLocks noGrp="1"/>
          </p:cNvSpPr>
          <p:nvPr>
            <p:ph type="title"/>
          </p:nvPr>
        </p:nvSpPr>
        <p:spPr>
          <a:xfrm>
            <a:off x="2619374" y="276555"/>
            <a:ext cx="3905250" cy="574675"/>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sz="1800" b="0" i="0">
                <a:solidFill>
                  <a:schemeClr val="lt1"/>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13"/>
          <p:cNvSpPr txBox="1">
            <a:spLocks noGrp="1"/>
          </p:cNvSpPr>
          <p:nvPr>
            <p:ph type="body" idx="1"/>
          </p:nvPr>
        </p:nvSpPr>
        <p:spPr>
          <a:xfrm>
            <a:off x="457200" y="1577340"/>
            <a:ext cx="8229600" cy="4526280"/>
          </a:xfrm>
          <a:prstGeom prst="rect">
            <a:avLst/>
          </a:prstGeom>
          <a:noFill/>
          <a:ln>
            <a:noFill/>
          </a:ln>
        </p:spPr>
        <p:txBody>
          <a:bodyPr spcFirstLastPara="1" wrap="square" lIns="0" tIns="0" rIns="0" bIns="0" anchor="t" anchorCtr="0">
            <a:sp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24" name="Google Shape;24;p13"/>
          <p:cNvSpPr txBox="1">
            <a:spLocks noGrp="1"/>
          </p:cNvSpPr>
          <p:nvPr>
            <p:ph type="ftr" idx="11"/>
          </p:nvPr>
        </p:nvSpPr>
        <p:spPr>
          <a:xfrm>
            <a:off x="3108960" y="6377940"/>
            <a:ext cx="2926080" cy="342900"/>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13"/>
          <p:cNvSpPr txBox="1">
            <a:spLocks noGrp="1"/>
          </p:cNvSpPr>
          <p:nvPr>
            <p:ph type="dt" idx="10"/>
          </p:nvPr>
        </p:nvSpPr>
        <p:spPr>
          <a:xfrm>
            <a:off x="457200" y="6377940"/>
            <a:ext cx="2103120" cy="3429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13"/>
          <p:cNvSpPr txBox="1">
            <a:spLocks noGrp="1"/>
          </p:cNvSpPr>
          <p:nvPr>
            <p:ph type="sldNum" idx="12"/>
          </p:nvPr>
        </p:nvSpPr>
        <p:spPr>
          <a:xfrm>
            <a:off x="6583680" y="6377940"/>
            <a:ext cx="2103120" cy="342900"/>
          </a:xfrm>
          <a:prstGeom prst="rect">
            <a:avLst/>
          </a:prstGeom>
          <a:noFill/>
          <a:ln>
            <a:noFill/>
          </a:ln>
        </p:spPr>
        <p:txBody>
          <a:bodyPr spcFirstLastPara="1" wrap="square" lIns="0" tIns="0" rIns="0" bIns="0" anchor="t" anchorCtr="0">
            <a:sp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27"/>
        <p:cNvGrpSpPr/>
        <p:nvPr/>
      </p:nvGrpSpPr>
      <p:grpSpPr>
        <a:xfrm>
          <a:off x="0" y="0"/>
          <a:ext cx="0" cy="0"/>
          <a:chOff x="0" y="0"/>
          <a:chExt cx="0" cy="0"/>
        </a:xfrm>
      </p:grpSpPr>
      <p:sp>
        <p:nvSpPr>
          <p:cNvPr id="28" name="Google Shape;28;p14"/>
          <p:cNvSpPr txBox="1">
            <a:spLocks noGrp="1"/>
          </p:cNvSpPr>
          <p:nvPr>
            <p:ph type="ctrTitle"/>
          </p:nvPr>
        </p:nvSpPr>
        <p:spPr>
          <a:xfrm>
            <a:off x="685800" y="2125980"/>
            <a:ext cx="7772400" cy="144018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14"/>
          <p:cNvSpPr txBox="1">
            <a:spLocks noGrp="1"/>
          </p:cNvSpPr>
          <p:nvPr>
            <p:ph type="subTitle" idx="1"/>
          </p:nvPr>
        </p:nvSpPr>
        <p:spPr>
          <a:xfrm>
            <a:off x="1371600" y="3840480"/>
            <a:ext cx="6400800" cy="17145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14"/>
          <p:cNvSpPr txBox="1">
            <a:spLocks noGrp="1"/>
          </p:cNvSpPr>
          <p:nvPr>
            <p:ph type="ftr" idx="11"/>
          </p:nvPr>
        </p:nvSpPr>
        <p:spPr>
          <a:xfrm>
            <a:off x="3108960" y="6377940"/>
            <a:ext cx="2926080" cy="342900"/>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14"/>
          <p:cNvSpPr txBox="1">
            <a:spLocks noGrp="1"/>
          </p:cNvSpPr>
          <p:nvPr>
            <p:ph type="dt" idx="10"/>
          </p:nvPr>
        </p:nvSpPr>
        <p:spPr>
          <a:xfrm>
            <a:off x="457200" y="6377940"/>
            <a:ext cx="2103120" cy="3429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14"/>
          <p:cNvSpPr txBox="1">
            <a:spLocks noGrp="1"/>
          </p:cNvSpPr>
          <p:nvPr>
            <p:ph type="sldNum" idx="12"/>
          </p:nvPr>
        </p:nvSpPr>
        <p:spPr>
          <a:xfrm>
            <a:off x="6583680" y="6377940"/>
            <a:ext cx="2103120" cy="342900"/>
          </a:xfrm>
          <a:prstGeom prst="rect">
            <a:avLst/>
          </a:prstGeom>
          <a:noFill/>
          <a:ln>
            <a:noFill/>
          </a:ln>
        </p:spPr>
        <p:txBody>
          <a:bodyPr spcFirstLastPara="1" wrap="square" lIns="0" tIns="0" rIns="0" bIns="0" anchor="t" anchorCtr="0">
            <a:sp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33"/>
        <p:cNvGrpSpPr/>
        <p:nvPr/>
      </p:nvGrpSpPr>
      <p:grpSpPr>
        <a:xfrm>
          <a:off x="0" y="0"/>
          <a:ext cx="0" cy="0"/>
          <a:chOff x="0" y="0"/>
          <a:chExt cx="0" cy="0"/>
        </a:xfrm>
      </p:grpSpPr>
      <p:sp>
        <p:nvSpPr>
          <p:cNvPr id="34" name="Google Shape;34;p15"/>
          <p:cNvSpPr txBox="1">
            <a:spLocks noGrp="1"/>
          </p:cNvSpPr>
          <p:nvPr>
            <p:ph type="title"/>
          </p:nvPr>
        </p:nvSpPr>
        <p:spPr>
          <a:xfrm>
            <a:off x="2619374" y="276555"/>
            <a:ext cx="3905250" cy="574675"/>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sz="1800" b="0" i="0">
                <a:solidFill>
                  <a:schemeClr val="lt1"/>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15"/>
          <p:cNvSpPr txBox="1">
            <a:spLocks noGrp="1"/>
          </p:cNvSpPr>
          <p:nvPr>
            <p:ph type="body" idx="1"/>
          </p:nvPr>
        </p:nvSpPr>
        <p:spPr>
          <a:xfrm>
            <a:off x="457200" y="1577340"/>
            <a:ext cx="3977640" cy="4526280"/>
          </a:xfrm>
          <a:prstGeom prst="rect">
            <a:avLst/>
          </a:prstGeom>
          <a:noFill/>
          <a:ln>
            <a:noFill/>
          </a:ln>
        </p:spPr>
        <p:txBody>
          <a:bodyPr spcFirstLastPara="1" wrap="square" lIns="0" tIns="0" rIns="0" bIns="0" anchor="t" anchorCtr="0">
            <a:sp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36" name="Google Shape;36;p15"/>
          <p:cNvSpPr txBox="1">
            <a:spLocks noGrp="1"/>
          </p:cNvSpPr>
          <p:nvPr>
            <p:ph type="body" idx="2"/>
          </p:nvPr>
        </p:nvSpPr>
        <p:spPr>
          <a:xfrm>
            <a:off x="4709160" y="1577340"/>
            <a:ext cx="3977640" cy="4526280"/>
          </a:xfrm>
          <a:prstGeom prst="rect">
            <a:avLst/>
          </a:prstGeom>
          <a:noFill/>
          <a:ln>
            <a:noFill/>
          </a:ln>
        </p:spPr>
        <p:txBody>
          <a:bodyPr spcFirstLastPara="1" wrap="square" lIns="0" tIns="0" rIns="0" bIns="0" anchor="t" anchorCtr="0">
            <a:sp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37" name="Google Shape;37;p15"/>
          <p:cNvSpPr txBox="1">
            <a:spLocks noGrp="1"/>
          </p:cNvSpPr>
          <p:nvPr>
            <p:ph type="ftr" idx="11"/>
          </p:nvPr>
        </p:nvSpPr>
        <p:spPr>
          <a:xfrm>
            <a:off x="3108960" y="6377940"/>
            <a:ext cx="2926080" cy="342900"/>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15"/>
          <p:cNvSpPr txBox="1">
            <a:spLocks noGrp="1"/>
          </p:cNvSpPr>
          <p:nvPr>
            <p:ph type="dt" idx="10"/>
          </p:nvPr>
        </p:nvSpPr>
        <p:spPr>
          <a:xfrm>
            <a:off x="457200" y="6377940"/>
            <a:ext cx="2103120" cy="3429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15"/>
          <p:cNvSpPr txBox="1">
            <a:spLocks noGrp="1"/>
          </p:cNvSpPr>
          <p:nvPr>
            <p:ph type="sldNum" idx="12"/>
          </p:nvPr>
        </p:nvSpPr>
        <p:spPr>
          <a:xfrm>
            <a:off x="6583680" y="6377940"/>
            <a:ext cx="2103120" cy="342900"/>
          </a:xfrm>
          <a:prstGeom prst="rect">
            <a:avLst/>
          </a:prstGeom>
          <a:noFill/>
          <a:ln>
            <a:noFill/>
          </a:ln>
        </p:spPr>
        <p:txBody>
          <a:bodyPr spcFirstLastPara="1" wrap="square" lIns="0" tIns="0" rIns="0" bIns="0" anchor="t" anchorCtr="0">
            <a:sp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40"/>
        <p:cNvGrpSpPr/>
        <p:nvPr/>
      </p:nvGrpSpPr>
      <p:grpSpPr>
        <a:xfrm>
          <a:off x="0" y="0"/>
          <a:ext cx="0" cy="0"/>
          <a:chOff x="0" y="0"/>
          <a:chExt cx="0" cy="0"/>
        </a:xfrm>
      </p:grpSpPr>
      <p:sp>
        <p:nvSpPr>
          <p:cNvPr id="41" name="Google Shape;41;p16"/>
          <p:cNvSpPr txBox="1">
            <a:spLocks noGrp="1"/>
          </p:cNvSpPr>
          <p:nvPr>
            <p:ph type="title"/>
          </p:nvPr>
        </p:nvSpPr>
        <p:spPr>
          <a:xfrm>
            <a:off x="2619374" y="276555"/>
            <a:ext cx="3905250" cy="574675"/>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sz="1800" b="0" i="0">
                <a:solidFill>
                  <a:schemeClr val="lt1"/>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16"/>
          <p:cNvSpPr txBox="1">
            <a:spLocks noGrp="1"/>
          </p:cNvSpPr>
          <p:nvPr>
            <p:ph type="ftr" idx="11"/>
          </p:nvPr>
        </p:nvSpPr>
        <p:spPr>
          <a:xfrm>
            <a:off x="3108960" y="6377940"/>
            <a:ext cx="2926080" cy="342900"/>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16"/>
          <p:cNvSpPr txBox="1">
            <a:spLocks noGrp="1"/>
          </p:cNvSpPr>
          <p:nvPr>
            <p:ph type="dt" idx="10"/>
          </p:nvPr>
        </p:nvSpPr>
        <p:spPr>
          <a:xfrm>
            <a:off x="457200" y="6377940"/>
            <a:ext cx="2103120" cy="3429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16"/>
          <p:cNvSpPr txBox="1">
            <a:spLocks noGrp="1"/>
          </p:cNvSpPr>
          <p:nvPr>
            <p:ph type="sldNum" idx="12"/>
          </p:nvPr>
        </p:nvSpPr>
        <p:spPr>
          <a:xfrm>
            <a:off x="6583680" y="6377940"/>
            <a:ext cx="2103120" cy="342900"/>
          </a:xfrm>
          <a:prstGeom prst="rect">
            <a:avLst/>
          </a:prstGeom>
          <a:noFill/>
          <a:ln>
            <a:noFill/>
          </a:ln>
        </p:spPr>
        <p:txBody>
          <a:bodyPr spcFirstLastPara="1" wrap="square" lIns="0" tIns="0" rIns="0" bIns="0" anchor="t" anchorCtr="0">
            <a:sp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1"/>
          <p:cNvSpPr/>
          <p:nvPr/>
        </p:nvSpPr>
        <p:spPr>
          <a:xfrm>
            <a:off x="0" y="1447799"/>
            <a:ext cx="9144000" cy="5410200"/>
          </a:xfrm>
          <a:custGeom>
            <a:avLst/>
            <a:gdLst/>
            <a:ahLst/>
            <a:cxnLst/>
            <a:rect l="l" t="t" r="r" b="b"/>
            <a:pathLst>
              <a:path w="9144000" h="5410200" extrusionOk="0">
                <a:moveTo>
                  <a:pt x="9144000" y="0"/>
                </a:moveTo>
                <a:lnTo>
                  <a:pt x="0" y="0"/>
                </a:lnTo>
                <a:lnTo>
                  <a:pt x="0" y="5410200"/>
                </a:lnTo>
                <a:lnTo>
                  <a:pt x="9144000" y="5410200"/>
                </a:lnTo>
                <a:lnTo>
                  <a:pt x="9144000" y="0"/>
                </a:lnTo>
                <a:close/>
              </a:path>
            </a:pathLst>
          </a:custGeom>
          <a:solidFill>
            <a:srgbClr val="008000"/>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7" name="Google Shape;7;p11"/>
          <p:cNvPicPr preferRelativeResize="0"/>
          <p:nvPr/>
        </p:nvPicPr>
        <p:blipFill rotWithShape="1">
          <a:blip r:embed="rId7">
            <a:alphaModFix/>
          </a:blip>
          <a:srcRect/>
          <a:stretch/>
        </p:blipFill>
        <p:spPr>
          <a:xfrm>
            <a:off x="0" y="1423415"/>
            <a:ext cx="2180844" cy="5434583"/>
          </a:xfrm>
          <a:prstGeom prst="rect">
            <a:avLst/>
          </a:prstGeom>
          <a:noFill/>
          <a:ln>
            <a:noFill/>
          </a:ln>
        </p:spPr>
      </p:pic>
      <p:sp>
        <p:nvSpPr>
          <p:cNvPr id="8" name="Google Shape;8;p11"/>
          <p:cNvSpPr txBox="1">
            <a:spLocks noGrp="1"/>
          </p:cNvSpPr>
          <p:nvPr>
            <p:ph type="title"/>
          </p:nvPr>
        </p:nvSpPr>
        <p:spPr>
          <a:xfrm>
            <a:off x="2619374" y="276555"/>
            <a:ext cx="3905250" cy="574675"/>
          </a:xfrm>
          <a:prstGeom prst="rect">
            <a:avLst/>
          </a:prstGeom>
          <a:noFill/>
          <a:ln>
            <a:noFill/>
          </a:ln>
        </p:spPr>
        <p:txBody>
          <a:bodyPr spcFirstLastPara="1" wrap="square" lIns="0" tIns="0" rIns="0" bIns="0" anchor="t" anchorCtr="0">
            <a:sp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9" name="Google Shape;9;p11"/>
          <p:cNvSpPr txBox="1">
            <a:spLocks noGrp="1"/>
          </p:cNvSpPr>
          <p:nvPr>
            <p:ph type="body" idx="1"/>
          </p:nvPr>
        </p:nvSpPr>
        <p:spPr>
          <a:xfrm>
            <a:off x="457200" y="1577340"/>
            <a:ext cx="8229600" cy="4526280"/>
          </a:xfrm>
          <a:prstGeom prst="rect">
            <a:avLst/>
          </a:prstGeom>
          <a:noFill/>
          <a:ln>
            <a:noFill/>
          </a:ln>
        </p:spPr>
        <p:txBody>
          <a:bodyPr spcFirstLastPara="1" wrap="square" lIns="0" tIns="0" rIns="0" bIns="0" anchor="t" anchorCtr="0">
            <a:spAutoFit/>
          </a:bodyPr>
          <a:lstStyle>
            <a:lvl1pPr marL="457200" marR="0" lvl="0"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9pPr>
          </a:lstStyle>
          <a:p>
            <a:endParaRPr/>
          </a:p>
        </p:txBody>
      </p:sp>
      <p:sp>
        <p:nvSpPr>
          <p:cNvPr id="10" name="Google Shape;10;p11"/>
          <p:cNvSpPr txBox="1">
            <a:spLocks noGrp="1"/>
          </p:cNvSpPr>
          <p:nvPr>
            <p:ph type="ftr" idx="11"/>
          </p:nvPr>
        </p:nvSpPr>
        <p:spPr>
          <a:xfrm>
            <a:off x="3108960" y="6377940"/>
            <a:ext cx="2926080" cy="342900"/>
          </a:xfrm>
          <a:prstGeom prst="rect">
            <a:avLst/>
          </a:prstGeom>
          <a:noFill/>
          <a:ln>
            <a:noFill/>
          </a:ln>
        </p:spPr>
        <p:txBody>
          <a:bodyPr spcFirstLastPara="1" wrap="square" lIns="0" tIns="0" rIns="0" bIns="0" anchor="t" anchorCtr="0">
            <a:spAutoFit/>
          </a:bodyPr>
          <a:lstStyle>
            <a:lvl1pPr marR="0" lvl="0" algn="ctr" rtl="0">
              <a:lnSpc>
                <a:spcPct val="100000"/>
              </a:lnSpc>
              <a:spcBef>
                <a:spcPts val="0"/>
              </a:spcBef>
              <a:spcAft>
                <a:spcPts val="0"/>
              </a:spcAft>
              <a:buClr>
                <a:srgbClr val="000000"/>
              </a:buClr>
              <a:buSzPts val="1400"/>
              <a:buFont typeface="Arial"/>
              <a:buNone/>
              <a:defRPr sz="18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1" name="Google Shape;11;p11"/>
          <p:cNvSpPr txBox="1">
            <a:spLocks noGrp="1"/>
          </p:cNvSpPr>
          <p:nvPr>
            <p:ph type="dt" idx="10"/>
          </p:nvPr>
        </p:nvSpPr>
        <p:spPr>
          <a:xfrm>
            <a:off x="457200" y="6377940"/>
            <a:ext cx="2103120" cy="342900"/>
          </a:xfrm>
          <a:prstGeom prst="rect">
            <a:avLst/>
          </a:prstGeom>
          <a:noFill/>
          <a:ln>
            <a:noFill/>
          </a:ln>
        </p:spPr>
        <p:txBody>
          <a:bodyPr spcFirstLastPara="1" wrap="square" lIns="0" tIns="0" rIns="0" bIns="0" anchor="t" anchorCtr="0">
            <a:sp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2" name="Google Shape;12;p11"/>
          <p:cNvSpPr txBox="1">
            <a:spLocks noGrp="1"/>
          </p:cNvSpPr>
          <p:nvPr>
            <p:ph type="sldNum" idx="12"/>
          </p:nvPr>
        </p:nvSpPr>
        <p:spPr>
          <a:xfrm>
            <a:off x="6583680" y="6377940"/>
            <a:ext cx="2103120" cy="342900"/>
          </a:xfrm>
          <a:prstGeom prst="rect">
            <a:avLst/>
          </a:prstGeom>
          <a:noFill/>
          <a:ln>
            <a:noFill/>
          </a:ln>
        </p:spPr>
        <p:txBody>
          <a:bodyPr spcFirstLastPara="1" wrap="square" lIns="0" tIns="0" rIns="0" bIns="0" anchor="t" anchorCtr="0">
            <a:spAutoFit/>
          </a:bodyPr>
          <a:lstStyle>
            <a:lvl1pPr marL="0" marR="0" lvl="0"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3.jp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3.jp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3.jp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3.jpg"/></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Shape 48"/>
        <p:cNvGrpSpPr/>
        <p:nvPr/>
      </p:nvGrpSpPr>
      <p:grpSpPr>
        <a:xfrm>
          <a:off x="0" y="0"/>
          <a:ext cx="0" cy="0"/>
          <a:chOff x="0" y="0"/>
          <a:chExt cx="0" cy="0"/>
        </a:xfrm>
      </p:grpSpPr>
      <p:sp>
        <p:nvSpPr>
          <p:cNvPr id="49" name="Google Shape;49;p1"/>
          <p:cNvSpPr/>
          <p:nvPr/>
        </p:nvSpPr>
        <p:spPr>
          <a:xfrm>
            <a:off x="0" y="0"/>
            <a:ext cx="9144000" cy="1447800"/>
          </a:xfrm>
          <a:custGeom>
            <a:avLst/>
            <a:gdLst/>
            <a:ahLst/>
            <a:cxnLst/>
            <a:rect l="l" t="t" r="r" b="b"/>
            <a:pathLst>
              <a:path w="9144000" h="1447800" extrusionOk="0">
                <a:moveTo>
                  <a:pt x="9144000" y="0"/>
                </a:moveTo>
                <a:lnTo>
                  <a:pt x="0" y="0"/>
                </a:lnTo>
                <a:lnTo>
                  <a:pt x="0" y="1447800"/>
                </a:lnTo>
                <a:lnTo>
                  <a:pt x="9144000" y="1447800"/>
                </a:lnTo>
                <a:lnTo>
                  <a:pt x="9144000" y="0"/>
                </a:lnTo>
                <a:close/>
              </a:path>
            </a:pathLst>
          </a:custGeom>
          <a:solidFill>
            <a:srgbClr val="FFFF00"/>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0" name="Google Shape;50;p1"/>
          <p:cNvSpPr txBox="1"/>
          <p:nvPr/>
        </p:nvSpPr>
        <p:spPr>
          <a:xfrm>
            <a:off x="3121914" y="1141602"/>
            <a:ext cx="4345800" cy="198300"/>
          </a:xfrm>
          <a:prstGeom prst="rect">
            <a:avLst/>
          </a:prstGeom>
          <a:noFill/>
          <a:ln>
            <a:noFill/>
          </a:ln>
        </p:spPr>
        <p:txBody>
          <a:bodyPr spcFirstLastPara="1" wrap="square" lIns="0" tIns="13325" rIns="0" bIns="0" anchor="t" anchorCtr="0">
            <a:spAutoFit/>
          </a:bodyPr>
          <a:lstStyle/>
          <a:p>
            <a:pPr marL="12700" marR="0" lvl="0" indent="0" algn="l" rtl="0">
              <a:lnSpc>
                <a:spcPct val="100000"/>
              </a:lnSpc>
              <a:spcBef>
                <a:spcPts val="0"/>
              </a:spcBef>
              <a:spcAft>
                <a:spcPts val="0"/>
              </a:spcAft>
              <a:buClr>
                <a:srgbClr val="000000"/>
              </a:buClr>
              <a:buSzPts val="1200"/>
              <a:buFont typeface="Arial"/>
              <a:buNone/>
            </a:pPr>
            <a:r>
              <a:rPr lang="en-US" sz="1200" b="1" i="0" u="none" strike="noStrike" cap="none" dirty="0">
                <a:solidFill>
                  <a:srgbClr val="0D0D0D"/>
                </a:solidFill>
                <a:latin typeface="Times New Roman"/>
                <a:ea typeface="Times New Roman"/>
                <a:cs typeface="Times New Roman"/>
                <a:sym typeface="Times New Roman"/>
              </a:rPr>
              <a:t>Volume 10  -ISSUE of </a:t>
            </a:r>
            <a:r>
              <a:rPr lang="en-US" sz="1200" b="1" dirty="0">
                <a:solidFill>
                  <a:srgbClr val="0D0D0D"/>
                </a:solidFill>
                <a:latin typeface="Times New Roman"/>
                <a:ea typeface="Times New Roman"/>
                <a:cs typeface="Times New Roman"/>
                <a:sym typeface="Times New Roman"/>
              </a:rPr>
              <a:t>May</a:t>
            </a:r>
            <a:r>
              <a:rPr lang="en-US" sz="1200" b="1" i="0" u="none" strike="noStrike" cap="none" dirty="0">
                <a:solidFill>
                  <a:srgbClr val="0D0D0D"/>
                </a:solidFill>
                <a:latin typeface="Times New Roman"/>
                <a:ea typeface="Times New Roman"/>
                <a:cs typeface="Times New Roman"/>
                <a:sym typeface="Times New Roman"/>
              </a:rPr>
              <a:t> 2022- </a:t>
            </a:r>
            <a:r>
              <a:rPr lang="en-US" sz="1200" b="1" dirty="0">
                <a:solidFill>
                  <a:srgbClr val="0D0D0D"/>
                </a:solidFill>
                <a:latin typeface="Times New Roman"/>
                <a:ea typeface="Times New Roman"/>
                <a:cs typeface="Times New Roman"/>
                <a:sym typeface="Times New Roman"/>
              </a:rPr>
              <a:t>August</a:t>
            </a:r>
            <a:r>
              <a:rPr lang="en-US" sz="1200" b="1" i="0" u="none" strike="noStrike" cap="none" dirty="0">
                <a:solidFill>
                  <a:srgbClr val="0D0D0D"/>
                </a:solidFill>
                <a:latin typeface="Times New Roman"/>
                <a:ea typeface="Times New Roman"/>
                <a:cs typeface="Times New Roman"/>
                <a:sym typeface="Times New Roman"/>
              </a:rPr>
              <a:t> 2022</a:t>
            </a:r>
            <a:endParaRPr sz="1200" b="0" i="0" u="none" strike="noStrike" cap="none" dirty="0">
              <a:solidFill>
                <a:schemeClr val="dk1"/>
              </a:solidFill>
              <a:latin typeface="Times New Roman"/>
              <a:ea typeface="Times New Roman"/>
              <a:cs typeface="Times New Roman"/>
              <a:sym typeface="Times New Roman"/>
            </a:endParaRPr>
          </a:p>
        </p:txBody>
      </p:sp>
      <p:grpSp>
        <p:nvGrpSpPr>
          <p:cNvPr id="51" name="Google Shape;51;p1"/>
          <p:cNvGrpSpPr/>
          <p:nvPr/>
        </p:nvGrpSpPr>
        <p:grpSpPr>
          <a:xfrm>
            <a:off x="2133599" y="0"/>
            <a:ext cx="7010401" cy="1069086"/>
            <a:chOff x="2133599" y="0"/>
            <a:chExt cx="7010401" cy="1069086"/>
          </a:xfrm>
        </p:grpSpPr>
        <p:pic>
          <p:nvPicPr>
            <p:cNvPr id="52" name="Google Shape;52;p1"/>
            <p:cNvPicPr preferRelativeResize="0"/>
            <p:nvPr/>
          </p:nvPicPr>
          <p:blipFill rotWithShape="1">
            <a:blip r:embed="rId3">
              <a:alphaModFix/>
            </a:blip>
            <a:srcRect/>
            <a:stretch/>
          </p:blipFill>
          <p:spPr>
            <a:xfrm>
              <a:off x="7391400" y="0"/>
              <a:ext cx="1752600" cy="914400"/>
            </a:xfrm>
            <a:prstGeom prst="rect">
              <a:avLst/>
            </a:prstGeom>
            <a:noFill/>
            <a:ln>
              <a:noFill/>
            </a:ln>
          </p:spPr>
        </p:pic>
        <p:sp>
          <p:nvSpPr>
            <p:cNvPr id="53" name="Google Shape;53;p1"/>
            <p:cNvSpPr/>
            <p:nvPr/>
          </p:nvSpPr>
          <p:spPr>
            <a:xfrm>
              <a:off x="2133599" y="152400"/>
              <a:ext cx="5181600" cy="914400"/>
            </a:xfrm>
            <a:custGeom>
              <a:avLst/>
              <a:gdLst/>
              <a:ahLst/>
              <a:cxnLst/>
              <a:rect l="l" t="t" r="r" b="b"/>
              <a:pathLst>
                <a:path w="5181600" h="914400" extrusionOk="0">
                  <a:moveTo>
                    <a:pt x="5181600" y="0"/>
                  </a:moveTo>
                  <a:lnTo>
                    <a:pt x="0" y="0"/>
                  </a:lnTo>
                  <a:lnTo>
                    <a:pt x="0" y="914400"/>
                  </a:lnTo>
                  <a:lnTo>
                    <a:pt x="5181600" y="914400"/>
                  </a:lnTo>
                  <a:lnTo>
                    <a:pt x="5181600" y="0"/>
                  </a:lnTo>
                  <a:close/>
                </a:path>
              </a:pathLst>
            </a:custGeom>
            <a:solidFill>
              <a:srgbClr val="008000"/>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4" name="Google Shape;54;p1"/>
            <p:cNvSpPr/>
            <p:nvPr/>
          </p:nvSpPr>
          <p:spPr>
            <a:xfrm>
              <a:off x="2135885" y="154686"/>
              <a:ext cx="5181600" cy="914400"/>
            </a:xfrm>
            <a:custGeom>
              <a:avLst/>
              <a:gdLst/>
              <a:ahLst/>
              <a:cxnLst/>
              <a:rect l="l" t="t" r="r" b="b"/>
              <a:pathLst>
                <a:path w="5181600" h="914400" extrusionOk="0">
                  <a:moveTo>
                    <a:pt x="0" y="914399"/>
                  </a:moveTo>
                  <a:lnTo>
                    <a:pt x="5181600" y="914399"/>
                  </a:lnTo>
                  <a:lnTo>
                    <a:pt x="5181600" y="0"/>
                  </a:lnTo>
                  <a:lnTo>
                    <a:pt x="0" y="0"/>
                  </a:lnTo>
                  <a:lnTo>
                    <a:pt x="0" y="914399"/>
                  </a:lnTo>
                  <a:close/>
                </a:path>
              </a:pathLst>
            </a:custGeom>
            <a:noFill/>
            <a:ln w="25900" cap="flat" cmpd="sng">
              <a:solidFill>
                <a:srgbClr val="FFFF00"/>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55" name="Google Shape;55;p1"/>
          <p:cNvSpPr txBox="1"/>
          <p:nvPr/>
        </p:nvSpPr>
        <p:spPr>
          <a:xfrm>
            <a:off x="2133600" y="152400"/>
            <a:ext cx="5181600" cy="914400"/>
          </a:xfrm>
          <a:prstGeom prst="rect">
            <a:avLst/>
          </a:prstGeom>
          <a:noFill/>
          <a:ln>
            <a:noFill/>
          </a:ln>
        </p:spPr>
        <p:txBody>
          <a:bodyPr spcFirstLastPara="1" wrap="square" lIns="0" tIns="137150" rIns="0" bIns="0" anchor="t" anchorCtr="0">
            <a:spAutoFit/>
          </a:bodyPr>
          <a:lstStyle/>
          <a:p>
            <a:pPr marL="0" marR="5715" lvl="0" indent="0" algn="ctr" rtl="0">
              <a:lnSpc>
                <a:spcPct val="100000"/>
              </a:lnSpc>
              <a:spcBef>
                <a:spcPts val="0"/>
              </a:spcBef>
              <a:spcAft>
                <a:spcPts val="0"/>
              </a:spcAft>
              <a:buClr>
                <a:srgbClr val="000000"/>
              </a:buClr>
              <a:buSzPts val="1800"/>
              <a:buFont typeface="Arial"/>
              <a:buNone/>
            </a:pPr>
            <a:r>
              <a:rPr lang="en-US" sz="1800" b="0" i="0" u="none" strike="noStrike" cap="none">
                <a:solidFill>
                  <a:srgbClr val="FFFFFF"/>
                </a:solidFill>
                <a:latin typeface="Calibri"/>
                <a:ea typeface="Calibri"/>
                <a:cs typeface="Calibri"/>
                <a:sym typeface="Calibri"/>
              </a:rPr>
              <a:t>Hyderabad Institute of Technology And</a:t>
            </a:r>
            <a:endParaRPr sz="1800" b="0" i="0" u="none" strike="noStrike" cap="none">
              <a:solidFill>
                <a:schemeClr val="dk1"/>
              </a:solidFill>
              <a:latin typeface="Calibri"/>
              <a:ea typeface="Calibri"/>
              <a:cs typeface="Calibri"/>
              <a:sym typeface="Calibri"/>
            </a:endParaRPr>
          </a:p>
          <a:p>
            <a:pPr marL="762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rgbClr val="FFFFFF"/>
                </a:solidFill>
                <a:latin typeface="Calibri"/>
                <a:ea typeface="Calibri"/>
                <a:cs typeface="Calibri"/>
                <a:sym typeface="Calibri"/>
              </a:rPr>
              <a:t>Management</a:t>
            </a:r>
            <a:endParaRPr sz="1800" b="0" i="0" u="none" strike="noStrike" cap="none">
              <a:solidFill>
                <a:schemeClr val="dk1"/>
              </a:solidFill>
              <a:latin typeface="Calibri"/>
              <a:ea typeface="Calibri"/>
              <a:cs typeface="Calibri"/>
              <a:sym typeface="Calibri"/>
            </a:endParaRPr>
          </a:p>
        </p:txBody>
      </p:sp>
      <p:sp>
        <p:nvSpPr>
          <p:cNvPr id="56" name="Google Shape;56;p1"/>
          <p:cNvSpPr txBox="1"/>
          <p:nvPr/>
        </p:nvSpPr>
        <p:spPr>
          <a:xfrm>
            <a:off x="8311388" y="1208912"/>
            <a:ext cx="662305" cy="177800"/>
          </a:xfrm>
          <a:prstGeom prst="rect">
            <a:avLst/>
          </a:prstGeom>
          <a:noFill/>
          <a:ln>
            <a:noFill/>
          </a:ln>
        </p:spPr>
        <p:txBody>
          <a:bodyPr spcFirstLastPara="1" wrap="square" lIns="0" tIns="12050" rIns="0" bIns="0" anchor="t" anchorCtr="0">
            <a:spAutoFit/>
          </a:bodyPr>
          <a:lstStyle/>
          <a:p>
            <a:pPr marL="12700" marR="0" lvl="0" indent="0" algn="l" rtl="0">
              <a:lnSpc>
                <a:spcPct val="100000"/>
              </a:lnSpc>
              <a:spcBef>
                <a:spcPts val="0"/>
              </a:spcBef>
              <a:spcAft>
                <a:spcPts val="0"/>
              </a:spcAft>
              <a:buClr>
                <a:srgbClr val="000000"/>
              </a:buClr>
              <a:buSzPts val="1000"/>
              <a:buFont typeface="Arial"/>
              <a:buNone/>
            </a:pPr>
            <a:r>
              <a:rPr lang="en-US" sz="1000" b="1" i="0" u="none" strike="noStrike" cap="none">
                <a:solidFill>
                  <a:srgbClr val="9F2800"/>
                </a:solidFill>
                <a:latin typeface="Trebuchet MS"/>
                <a:ea typeface="Trebuchet MS"/>
                <a:cs typeface="Trebuchet MS"/>
                <a:sym typeface="Trebuchet MS"/>
              </a:rPr>
              <a:t>P A G E 1</a:t>
            </a:r>
            <a:endParaRPr sz="1000" b="0" i="0" u="none" strike="noStrike" cap="none">
              <a:solidFill>
                <a:schemeClr val="dk1"/>
              </a:solidFill>
              <a:latin typeface="Trebuchet MS"/>
              <a:ea typeface="Trebuchet MS"/>
              <a:cs typeface="Trebuchet MS"/>
              <a:sym typeface="Trebuchet MS"/>
            </a:endParaRPr>
          </a:p>
        </p:txBody>
      </p:sp>
      <p:pic>
        <p:nvPicPr>
          <p:cNvPr id="57" name="Google Shape;57;p1"/>
          <p:cNvPicPr preferRelativeResize="0"/>
          <p:nvPr/>
        </p:nvPicPr>
        <p:blipFill rotWithShape="1">
          <a:blip r:embed="rId4">
            <a:alphaModFix/>
          </a:blip>
          <a:srcRect/>
          <a:stretch/>
        </p:blipFill>
        <p:spPr>
          <a:xfrm>
            <a:off x="228600" y="0"/>
            <a:ext cx="1447800" cy="1429512"/>
          </a:xfrm>
          <a:prstGeom prst="rect">
            <a:avLst/>
          </a:prstGeom>
          <a:noFill/>
          <a:ln>
            <a:noFill/>
          </a:ln>
        </p:spPr>
      </p:pic>
      <p:sp>
        <p:nvSpPr>
          <p:cNvPr id="58" name="Google Shape;58;p1"/>
          <p:cNvSpPr txBox="1"/>
          <p:nvPr/>
        </p:nvSpPr>
        <p:spPr>
          <a:xfrm>
            <a:off x="490727" y="2320401"/>
            <a:ext cx="870585" cy="197485"/>
          </a:xfrm>
          <a:prstGeom prst="rect">
            <a:avLst/>
          </a:prstGeom>
          <a:noFill/>
          <a:ln>
            <a:noFill/>
          </a:ln>
        </p:spPr>
        <p:txBody>
          <a:bodyPr spcFirstLastPara="1" wrap="square" lIns="0" tIns="0" rIns="0" bIns="0" anchor="t" anchorCtr="0">
            <a:spAutoFit/>
          </a:bodyPr>
          <a:lstStyle/>
          <a:p>
            <a:pPr marL="0" marR="0" lvl="0" indent="0" algn="l" rtl="0">
              <a:lnSpc>
                <a:spcPct val="109285"/>
              </a:lnSpc>
              <a:spcBef>
                <a:spcPts val="0"/>
              </a:spcBef>
              <a:spcAft>
                <a:spcPts val="0"/>
              </a:spcAft>
              <a:buClr>
                <a:srgbClr val="000000"/>
              </a:buClr>
              <a:buSzPts val="1400"/>
              <a:buFont typeface="Arial"/>
              <a:buNone/>
            </a:pPr>
            <a:r>
              <a:rPr lang="en-US" sz="1400" b="1" i="0" u="none" strike="noStrike" cap="none">
                <a:solidFill>
                  <a:schemeClr val="dk1"/>
                </a:solidFill>
                <a:latin typeface="Times New Roman"/>
                <a:ea typeface="Times New Roman"/>
                <a:cs typeface="Times New Roman"/>
                <a:sym typeface="Times New Roman"/>
              </a:rPr>
              <a:t>CONTENT</a:t>
            </a:r>
            <a:endParaRPr sz="1400" b="0" i="0" u="none" strike="noStrike" cap="none">
              <a:solidFill>
                <a:schemeClr val="dk1"/>
              </a:solidFill>
              <a:latin typeface="Times New Roman"/>
              <a:ea typeface="Times New Roman"/>
              <a:cs typeface="Times New Roman"/>
              <a:sym typeface="Times New Roman"/>
            </a:endParaRPr>
          </a:p>
        </p:txBody>
      </p:sp>
      <p:pic>
        <p:nvPicPr>
          <p:cNvPr id="59" name="Google Shape;59;p1"/>
          <p:cNvPicPr preferRelativeResize="0"/>
          <p:nvPr/>
        </p:nvPicPr>
        <p:blipFill rotWithShape="1">
          <a:blip r:embed="rId5">
            <a:alphaModFix/>
          </a:blip>
          <a:srcRect/>
          <a:stretch/>
        </p:blipFill>
        <p:spPr>
          <a:xfrm>
            <a:off x="-1" y="1429512"/>
            <a:ext cx="4781421" cy="2590800"/>
          </a:xfrm>
          <a:prstGeom prst="rect">
            <a:avLst/>
          </a:prstGeom>
          <a:noFill/>
          <a:ln>
            <a:noFill/>
          </a:ln>
        </p:spPr>
      </p:pic>
      <p:sp>
        <p:nvSpPr>
          <p:cNvPr id="60" name="Google Shape;60;p1"/>
          <p:cNvSpPr txBox="1"/>
          <p:nvPr/>
        </p:nvSpPr>
        <p:spPr>
          <a:xfrm>
            <a:off x="0" y="4038600"/>
            <a:ext cx="9144000" cy="205634"/>
          </a:xfrm>
          <a:prstGeom prst="rect">
            <a:avLst/>
          </a:prstGeom>
          <a:solidFill>
            <a:srgbClr val="097A1C"/>
          </a:solidFill>
          <a:ln w="9525" cap="flat" cmpd="sng">
            <a:solidFill>
              <a:srgbClr val="000000"/>
            </a:solidFill>
            <a:prstDash val="solid"/>
            <a:round/>
            <a:headEnd type="none" w="sm" len="sm"/>
            <a:tailEnd type="none" w="sm" len="sm"/>
          </a:ln>
        </p:spPr>
        <p:txBody>
          <a:bodyPr spcFirstLastPara="1" wrap="square" lIns="0" tIns="0" rIns="0" bIns="0" anchor="t" anchorCtr="0">
            <a:spAutoFit/>
          </a:bodyPr>
          <a:lstStyle/>
          <a:p>
            <a:pPr marL="36830" marR="0" lvl="0" indent="0" algn="ctr" rtl="0">
              <a:lnSpc>
                <a:spcPct val="117857"/>
              </a:lnSpc>
              <a:spcBef>
                <a:spcPts val="0"/>
              </a:spcBef>
              <a:spcAft>
                <a:spcPts val="0"/>
              </a:spcAft>
              <a:buClr>
                <a:srgbClr val="000000"/>
              </a:buClr>
              <a:buSzPts val="1400"/>
              <a:buFont typeface="Arial"/>
              <a:buNone/>
            </a:pPr>
            <a:r>
              <a:rPr lang="en-US" sz="1400" b="0" i="0" u="none" strike="noStrike" cap="none">
                <a:solidFill>
                  <a:srgbClr val="FFFF00"/>
                </a:solidFill>
                <a:latin typeface="Times New Roman"/>
                <a:ea typeface="Times New Roman"/>
                <a:cs typeface="Times New Roman"/>
                <a:sym typeface="Times New Roman"/>
              </a:rPr>
              <a:t>Department  of  Mechanical Engineering News Letter .</a:t>
            </a:r>
            <a:endParaRPr sz="1400" b="0" i="0" u="none" strike="noStrike" cap="none">
              <a:solidFill>
                <a:schemeClr val="dk1"/>
              </a:solidFill>
              <a:latin typeface="Times New Roman"/>
              <a:ea typeface="Times New Roman"/>
              <a:cs typeface="Times New Roman"/>
              <a:sym typeface="Times New Roman"/>
            </a:endParaRPr>
          </a:p>
        </p:txBody>
      </p:sp>
      <p:sp>
        <p:nvSpPr>
          <p:cNvPr id="61" name="Google Shape;61;p1"/>
          <p:cNvSpPr/>
          <p:nvPr/>
        </p:nvSpPr>
        <p:spPr>
          <a:xfrm>
            <a:off x="96236" y="4436071"/>
            <a:ext cx="4376758" cy="2175041"/>
          </a:xfrm>
          <a:custGeom>
            <a:avLst/>
            <a:gdLst/>
            <a:ahLst/>
            <a:cxnLst/>
            <a:rect l="l" t="t" r="r" b="b"/>
            <a:pathLst>
              <a:path w="4191000" h="1676400" extrusionOk="0">
                <a:moveTo>
                  <a:pt x="3831716" y="0"/>
                </a:moveTo>
                <a:lnTo>
                  <a:pt x="359359" y="0"/>
                </a:lnTo>
                <a:lnTo>
                  <a:pt x="263817" y="7366"/>
                </a:lnTo>
                <a:lnTo>
                  <a:pt x="177977" y="28320"/>
                </a:lnTo>
                <a:lnTo>
                  <a:pt x="105244" y="60579"/>
                </a:lnTo>
                <a:lnTo>
                  <a:pt x="49060" y="102488"/>
                </a:lnTo>
                <a:lnTo>
                  <a:pt x="12827" y="152019"/>
                </a:lnTo>
                <a:lnTo>
                  <a:pt x="0" y="207010"/>
                </a:lnTo>
                <a:lnTo>
                  <a:pt x="0" y="1469402"/>
                </a:lnTo>
                <a:lnTo>
                  <a:pt x="12827" y="1524431"/>
                </a:lnTo>
                <a:lnTo>
                  <a:pt x="49060" y="1573872"/>
                </a:lnTo>
                <a:lnTo>
                  <a:pt x="105244" y="1615770"/>
                </a:lnTo>
                <a:lnTo>
                  <a:pt x="177977" y="1648142"/>
                </a:lnTo>
                <a:lnTo>
                  <a:pt x="263817" y="1669008"/>
                </a:lnTo>
                <a:lnTo>
                  <a:pt x="359359" y="1676400"/>
                </a:lnTo>
                <a:lnTo>
                  <a:pt x="3831716" y="1676400"/>
                </a:lnTo>
                <a:lnTo>
                  <a:pt x="3927221" y="1669008"/>
                </a:lnTo>
                <a:lnTo>
                  <a:pt x="4013073" y="1648142"/>
                </a:lnTo>
                <a:lnTo>
                  <a:pt x="4085716" y="1615770"/>
                </a:lnTo>
                <a:lnTo>
                  <a:pt x="4141978" y="1573872"/>
                </a:lnTo>
                <a:lnTo>
                  <a:pt x="4178173" y="1524431"/>
                </a:lnTo>
                <a:lnTo>
                  <a:pt x="4191000" y="1469402"/>
                </a:lnTo>
                <a:lnTo>
                  <a:pt x="4191000" y="207010"/>
                </a:lnTo>
                <a:lnTo>
                  <a:pt x="4178173" y="152019"/>
                </a:lnTo>
                <a:lnTo>
                  <a:pt x="4141978" y="102488"/>
                </a:lnTo>
                <a:lnTo>
                  <a:pt x="4085716" y="60579"/>
                </a:lnTo>
                <a:lnTo>
                  <a:pt x="4013073" y="28320"/>
                </a:lnTo>
                <a:lnTo>
                  <a:pt x="3927221" y="7366"/>
                </a:lnTo>
                <a:lnTo>
                  <a:pt x="3831716" y="0"/>
                </a:lnTo>
                <a:close/>
              </a:path>
            </a:pathLst>
          </a:custGeom>
          <a:solidFill>
            <a:srgbClr val="008000"/>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2" name="Google Shape;62;p1"/>
          <p:cNvSpPr txBox="1"/>
          <p:nvPr/>
        </p:nvSpPr>
        <p:spPr>
          <a:xfrm>
            <a:off x="516606" y="5016663"/>
            <a:ext cx="4224020" cy="654025"/>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000000"/>
              </a:buClr>
              <a:buSzPts val="1400"/>
              <a:buFont typeface="Arial"/>
              <a:buNone/>
            </a:pPr>
            <a:r>
              <a:rPr lang="en-US" sz="1400" b="1" i="1" u="none" strike="noStrike" cap="none" dirty="0">
                <a:solidFill>
                  <a:srgbClr val="FFFF00"/>
                </a:solidFill>
                <a:latin typeface="Times New Roman"/>
                <a:ea typeface="Times New Roman"/>
                <a:cs typeface="Times New Roman"/>
                <a:sym typeface="Times New Roman"/>
              </a:rPr>
              <a:t>Editorial Team</a:t>
            </a:r>
            <a:r>
              <a:rPr lang="en-US" sz="1200" b="1" i="1" u="none" strike="noStrike" cap="none" dirty="0">
                <a:solidFill>
                  <a:srgbClr val="FFFF00"/>
                </a:solidFill>
                <a:latin typeface="Times New Roman"/>
                <a:ea typeface="Times New Roman"/>
                <a:cs typeface="Times New Roman"/>
                <a:sym typeface="Times New Roman"/>
              </a:rPr>
              <a:t>:</a:t>
            </a:r>
            <a:endParaRPr sz="1200" b="1" i="1" u="none" strike="noStrike" cap="none" dirty="0">
              <a:solidFill>
                <a:srgbClr val="FFFF00"/>
              </a:solidFill>
              <a:latin typeface="Times New Roman"/>
              <a:ea typeface="Times New Roman"/>
              <a:cs typeface="Times New Roman"/>
              <a:sym typeface="Times New Roman"/>
            </a:endParaRPr>
          </a:p>
          <a:p>
            <a:pPr marL="12700" marR="0" lvl="0" indent="0" algn="l" rtl="0">
              <a:lnSpc>
                <a:spcPct val="100000"/>
              </a:lnSpc>
              <a:spcBef>
                <a:spcPts val="100"/>
              </a:spcBef>
              <a:spcAft>
                <a:spcPts val="0"/>
              </a:spcAft>
              <a:buClr>
                <a:srgbClr val="000000"/>
              </a:buClr>
              <a:buSzPts val="1200"/>
              <a:buFont typeface="Arial"/>
              <a:buNone/>
            </a:pPr>
            <a:endParaRPr sz="1200" b="1" i="1" u="none" strike="noStrike" cap="none" dirty="0">
              <a:solidFill>
                <a:srgbClr val="FFFF00"/>
              </a:solidFill>
              <a:latin typeface="Times New Roman"/>
              <a:ea typeface="Times New Roman"/>
              <a:cs typeface="Times New Roman"/>
              <a:sym typeface="Times New Roman"/>
            </a:endParaRPr>
          </a:p>
          <a:p>
            <a:pPr marL="12700" lvl="0">
              <a:spcBef>
                <a:spcPts val="100"/>
              </a:spcBef>
              <a:buSzPts val="1200"/>
            </a:pPr>
            <a:r>
              <a:rPr lang="en-US" sz="1200" b="1" i="1" u="none" strike="noStrike" cap="none" dirty="0">
                <a:solidFill>
                  <a:srgbClr val="FFFF00"/>
                </a:solidFill>
                <a:latin typeface="Times New Roman"/>
                <a:ea typeface="Times New Roman"/>
                <a:cs typeface="Times New Roman"/>
                <a:sym typeface="Times New Roman"/>
              </a:rPr>
              <a:t> </a:t>
            </a:r>
            <a:r>
              <a:rPr lang="en-US" dirty="0" err="1">
                <a:solidFill>
                  <a:srgbClr val="FFFF00"/>
                </a:solidFill>
              </a:rPr>
              <a:t>Mr</a:t>
            </a:r>
            <a:r>
              <a:rPr lang="en-US" dirty="0">
                <a:solidFill>
                  <a:srgbClr val="FFFF00"/>
                </a:solidFill>
              </a:rPr>
              <a:t> </a:t>
            </a:r>
            <a:r>
              <a:rPr lang="en-US" dirty="0" err="1">
                <a:solidFill>
                  <a:srgbClr val="FFFF00"/>
                </a:solidFill>
              </a:rPr>
              <a:t>P.Praveen</a:t>
            </a:r>
            <a:r>
              <a:rPr lang="en-US" dirty="0">
                <a:solidFill>
                  <a:srgbClr val="FFFF00"/>
                </a:solidFill>
              </a:rPr>
              <a:t> </a:t>
            </a:r>
            <a:r>
              <a:rPr lang="en-US" sz="1400" b="1" i="1" u="none" strike="noStrike" cap="none" dirty="0">
                <a:solidFill>
                  <a:srgbClr val="FFFF00"/>
                </a:solidFill>
                <a:latin typeface="Courier New"/>
                <a:ea typeface="Courier New"/>
                <a:cs typeface="Courier New"/>
                <a:sym typeface="Courier New"/>
              </a:rPr>
              <a:t>(Editor-in-chief).</a:t>
            </a:r>
            <a:endParaRPr sz="1400" b="0" i="0" u="none" strike="noStrike" cap="none" dirty="0">
              <a:solidFill>
                <a:srgbClr val="FFFF00"/>
              </a:solidFill>
              <a:latin typeface="Courier New"/>
              <a:ea typeface="Courier New"/>
              <a:cs typeface="Courier New"/>
              <a:sym typeface="Courier New"/>
            </a:endParaRPr>
          </a:p>
        </p:txBody>
      </p:sp>
      <p:sp>
        <p:nvSpPr>
          <p:cNvPr id="63" name="Google Shape;63;p1"/>
          <p:cNvSpPr txBox="1"/>
          <p:nvPr/>
        </p:nvSpPr>
        <p:spPr>
          <a:xfrm>
            <a:off x="568475" y="5768852"/>
            <a:ext cx="2819400" cy="228268"/>
          </a:xfrm>
          <a:prstGeom prst="rect">
            <a:avLst/>
          </a:prstGeom>
          <a:noFill/>
          <a:ln>
            <a:noFill/>
          </a:ln>
        </p:spPr>
        <p:txBody>
          <a:bodyPr spcFirstLastPara="1" wrap="square" lIns="0" tIns="12700" rIns="0" bIns="0" anchor="t" anchorCtr="0">
            <a:spAutoFit/>
          </a:bodyPr>
          <a:lstStyle/>
          <a:p>
            <a:pPr marL="12700" marR="5080" lvl="0">
              <a:buSzPts val="1400"/>
            </a:pPr>
            <a:r>
              <a:rPr lang="en-US" dirty="0" err="1">
                <a:solidFill>
                  <a:srgbClr val="FFFF00"/>
                </a:solidFill>
              </a:rPr>
              <a:t>A.Arun</a:t>
            </a:r>
            <a:r>
              <a:rPr lang="en-US" dirty="0">
                <a:solidFill>
                  <a:srgbClr val="FFFF00"/>
                </a:solidFill>
              </a:rPr>
              <a:t> &amp; </a:t>
            </a:r>
            <a:r>
              <a:rPr lang="en-US" dirty="0" err="1">
                <a:solidFill>
                  <a:srgbClr val="FFFF00"/>
                </a:solidFill>
              </a:rPr>
              <a:t>K.Swapna</a:t>
            </a:r>
            <a:endParaRPr sz="1400" b="0" i="0" u="none" strike="noStrike" cap="none" dirty="0">
              <a:solidFill>
                <a:srgbClr val="FFFF00"/>
              </a:solidFill>
              <a:latin typeface="Courier New"/>
              <a:ea typeface="Courier New"/>
              <a:cs typeface="Courier New"/>
              <a:sym typeface="Courier New"/>
            </a:endParaRPr>
          </a:p>
        </p:txBody>
      </p:sp>
      <p:sp>
        <p:nvSpPr>
          <p:cNvPr id="64" name="Google Shape;64;p1"/>
          <p:cNvSpPr txBox="1"/>
          <p:nvPr/>
        </p:nvSpPr>
        <p:spPr>
          <a:xfrm>
            <a:off x="2426899" y="5792934"/>
            <a:ext cx="1167184" cy="228268"/>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000000"/>
              </a:buClr>
              <a:buSzPts val="1400"/>
              <a:buFont typeface="Arial"/>
              <a:buNone/>
            </a:pPr>
            <a:r>
              <a:rPr lang="en-US" sz="1400" b="1" i="1" u="none" strike="noStrike" cap="none" dirty="0">
                <a:solidFill>
                  <a:srgbClr val="FFFF00"/>
                </a:solidFill>
                <a:latin typeface="Courier New"/>
                <a:ea typeface="Courier New"/>
                <a:cs typeface="Courier New"/>
                <a:sym typeface="Courier New"/>
              </a:rPr>
              <a:t>(Editor</a:t>
            </a:r>
            <a:r>
              <a:rPr lang="en-US" sz="1200" b="1" i="1" u="none" strike="noStrike" cap="none" dirty="0">
                <a:solidFill>
                  <a:srgbClr val="FFFF00"/>
                </a:solidFill>
                <a:latin typeface="Courier New"/>
                <a:ea typeface="Courier New"/>
                <a:cs typeface="Courier New"/>
                <a:sym typeface="Courier New"/>
              </a:rPr>
              <a:t>)</a:t>
            </a:r>
            <a:endParaRPr sz="1200" b="0" i="0" u="none" strike="noStrike" cap="none" dirty="0">
              <a:solidFill>
                <a:schemeClr val="dk1"/>
              </a:solidFill>
              <a:latin typeface="Courier New"/>
              <a:ea typeface="Courier New"/>
              <a:cs typeface="Courier New"/>
              <a:sym typeface="Courier New"/>
            </a:endParaRPr>
          </a:p>
        </p:txBody>
      </p:sp>
      <p:sp>
        <p:nvSpPr>
          <p:cNvPr id="65" name="Google Shape;65;p1"/>
          <p:cNvSpPr/>
          <p:nvPr/>
        </p:nvSpPr>
        <p:spPr>
          <a:xfrm>
            <a:off x="5234565" y="4386871"/>
            <a:ext cx="3886200" cy="2101900"/>
          </a:xfrm>
          <a:custGeom>
            <a:avLst/>
            <a:gdLst/>
            <a:ahLst/>
            <a:cxnLst/>
            <a:rect l="l" t="t" r="r" b="b"/>
            <a:pathLst>
              <a:path w="3505200" h="1676400" extrusionOk="0">
                <a:moveTo>
                  <a:pt x="3173349" y="0"/>
                </a:moveTo>
                <a:lnTo>
                  <a:pt x="331850" y="0"/>
                </a:lnTo>
                <a:lnTo>
                  <a:pt x="243586" y="7366"/>
                </a:lnTo>
                <a:lnTo>
                  <a:pt x="164337" y="28193"/>
                </a:lnTo>
                <a:lnTo>
                  <a:pt x="97154" y="60579"/>
                </a:lnTo>
                <a:lnTo>
                  <a:pt x="45338" y="102488"/>
                </a:lnTo>
                <a:lnTo>
                  <a:pt x="11811" y="152019"/>
                </a:lnTo>
                <a:lnTo>
                  <a:pt x="0" y="207010"/>
                </a:lnTo>
                <a:lnTo>
                  <a:pt x="0" y="1469415"/>
                </a:lnTo>
                <a:lnTo>
                  <a:pt x="11811" y="1524431"/>
                </a:lnTo>
                <a:lnTo>
                  <a:pt x="45338" y="1573872"/>
                </a:lnTo>
                <a:lnTo>
                  <a:pt x="97154" y="1615770"/>
                </a:lnTo>
                <a:lnTo>
                  <a:pt x="164337" y="1648142"/>
                </a:lnTo>
                <a:lnTo>
                  <a:pt x="243586" y="1669008"/>
                </a:lnTo>
                <a:lnTo>
                  <a:pt x="331850" y="1676400"/>
                </a:lnTo>
                <a:lnTo>
                  <a:pt x="3173349" y="1676400"/>
                </a:lnTo>
                <a:lnTo>
                  <a:pt x="3261614" y="1669008"/>
                </a:lnTo>
                <a:lnTo>
                  <a:pt x="3340861" y="1648142"/>
                </a:lnTo>
                <a:lnTo>
                  <a:pt x="3408045" y="1615770"/>
                </a:lnTo>
                <a:lnTo>
                  <a:pt x="3459860" y="1573872"/>
                </a:lnTo>
                <a:lnTo>
                  <a:pt x="3493389" y="1524431"/>
                </a:lnTo>
                <a:lnTo>
                  <a:pt x="3505200" y="1469415"/>
                </a:lnTo>
                <a:lnTo>
                  <a:pt x="3505200" y="207010"/>
                </a:lnTo>
                <a:lnTo>
                  <a:pt x="3493389" y="152019"/>
                </a:lnTo>
                <a:lnTo>
                  <a:pt x="3459860" y="102488"/>
                </a:lnTo>
                <a:lnTo>
                  <a:pt x="3408045" y="60579"/>
                </a:lnTo>
                <a:lnTo>
                  <a:pt x="3340861" y="28193"/>
                </a:lnTo>
                <a:lnTo>
                  <a:pt x="3261614" y="7366"/>
                </a:lnTo>
                <a:lnTo>
                  <a:pt x="3173349" y="0"/>
                </a:lnTo>
                <a:close/>
              </a:path>
            </a:pathLst>
          </a:custGeom>
          <a:solidFill>
            <a:srgbClr val="008000"/>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6" name="Google Shape;66;p1"/>
          <p:cNvSpPr txBox="1"/>
          <p:nvPr/>
        </p:nvSpPr>
        <p:spPr>
          <a:xfrm>
            <a:off x="5654935" y="4702174"/>
            <a:ext cx="3045460" cy="644525"/>
          </a:xfrm>
          <a:prstGeom prst="rect">
            <a:avLst/>
          </a:prstGeom>
          <a:noFill/>
          <a:ln>
            <a:noFill/>
          </a:ln>
        </p:spPr>
        <p:txBody>
          <a:bodyPr spcFirstLastPara="1" wrap="square" lIns="0" tIns="12050" rIns="0" bIns="0" anchor="t" anchorCtr="0">
            <a:spAutoFit/>
          </a:bodyPr>
          <a:lstStyle/>
          <a:p>
            <a:pPr marL="60960" marR="0" lvl="0" indent="0" algn="l" rtl="0">
              <a:lnSpc>
                <a:spcPct val="114687"/>
              </a:lnSpc>
              <a:spcBef>
                <a:spcPts val="0"/>
              </a:spcBef>
              <a:spcAft>
                <a:spcPts val="0"/>
              </a:spcAft>
              <a:buClr>
                <a:srgbClr val="000000"/>
              </a:buClr>
              <a:buSzPts val="1600"/>
              <a:buFont typeface="Arial"/>
              <a:buNone/>
            </a:pPr>
            <a:r>
              <a:rPr lang="en-US" sz="1600" b="1" i="0" u="none" strike="noStrike" cap="none">
                <a:solidFill>
                  <a:srgbClr val="FFFF00"/>
                </a:solidFill>
                <a:latin typeface="Times New Roman"/>
                <a:ea typeface="Times New Roman"/>
                <a:cs typeface="Times New Roman"/>
                <a:sym typeface="Times New Roman"/>
              </a:rPr>
              <a:t>Chief Patrons :</a:t>
            </a:r>
            <a:endParaRPr sz="1600" b="0" i="0" u="none" strike="noStrike" cap="none">
              <a:solidFill>
                <a:schemeClr val="dk1"/>
              </a:solidFill>
              <a:latin typeface="Times New Roman"/>
              <a:ea typeface="Times New Roman"/>
              <a:cs typeface="Times New Roman"/>
              <a:sym typeface="Times New Roman"/>
            </a:endParaRPr>
          </a:p>
          <a:p>
            <a:pPr marL="94615" marR="0" lvl="0" indent="-82550" algn="l" rtl="0">
              <a:lnSpc>
                <a:spcPct val="113928"/>
              </a:lnSpc>
              <a:spcBef>
                <a:spcPts val="0"/>
              </a:spcBef>
              <a:spcAft>
                <a:spcPts val="0"/>
              </a:spcAft>
              <a:buClr>
                <a:srgbClr val="FFFF00"/>
              </a:buClr>
              <a:buSzPts val="1200"/>
              <a:buFont typeface="Noto Sans Symbols"/>
              <a:buChar char="▪"/>
            </a:pPr>
            <a:r>
              <a:rPr lang="en-US" sz="1400" b="1" i="0" u="none" strike="noStrike" cap="none">
                <a:solidFill>
                  <a:srgbClr val="FFFF00"/>
                </a:solidFill>
                <a:latin typeface="Courier New"/>
                <a:ea typeface="Courier New"/>
                <a:cs typeface="Courier New"/>
                <a:sym typeface="Courier New"/>
              </a:rPr>
              <a:t>Sri.Prashanth Arutla</a:t>
            </a:r>
            <a:endParaRPr sz="1400" b="0" i="0" u="none" strike="noStrike" cap="none">
              <a:solidFill>
                <a:schemeClr val="dk1"/>
              </a:solidFill>
              <a:latin typeface="Courier New"/>
              <a:ea typeface="Courier New"/>
              <a:cs typeface="Courier New"/>
              <a:sym typeface="Courier New"/>
            </a:endParaRPr>
          </a:p>
          <a:p>
            <a:pPr marL="12700" marR="0" lvl="0" indent="0" algn="l" rtl="0">
              <a:lnSpc>
                <a:spcPct val="100000"/>
              </a:lnSpc>
              <a:spcBef>
                <a:spcPts val="10"/>
              </a:spcBef>
              <a:spcAft>
                <a:spcPts val="0"/>
              </a:spcAft>
              <a:buClr>
                <a:srgbClr val="000000"/>
              </a:buClr>
              <a:buSzPts val="1200"/>
              <a:buFont typeface="Arial"/>
              <a:buNone/>
            </a:pPr>
            <a:r>
              <a:rPr lang="en-US" sz="1200" b="1" i="0" u="none" strike="noStrike" cap="none">
                <a:solidFill>
                  <a:srgbClr val="FFFF00"/>
                </a:solidFill>
                <a:latin typeface="Courier New"/>
                <a:ea typeface="Courier New"/>
                <a:cs typeface="Courier New"/>
                <a:sym typeface="Courier New"/>
              </a:rPr>
              <a:t>(</a:t>
            </a:r>
            <a:r>
              <a:rPr lang="en-US" sz="1100" b="1" i="0" u="none" strike="noStrike" cap="none">
                <a:solidFill>
                  <a:srgbClr val="FFFF00"/>
                </a:solidFill>
                <a:latin typeface="Courier New"/>
                <a:ea typeface="Courier New"/>
                <a:cs typeface="Courier New"/>
                <a:sym typeface="Courier New"/>
              </a:rPr>
              <a:t>Chairman Royal Educational Society</a:t>
            </a:r>
            <a:r>
              <a:rPr lang="en-US" sz="1200" b="1" i="0" u="none" strike="noStrike" cap="none">
                <a:solidFill>
                  <a:srgbClr val="FFFF00"/>
                </a:solidFill>
                <a:latin typeface="Courier New"/>
                <a:ea typeface="Courier New"/>
                <a:cs typeface="Courier New"/>
                <a:sym typeface="Courier New"/>
              </a:rPr>
              <a:t>)</a:t>
            </a:r>
            <a:endParaRPr sz="1200" b="0" i="0" u="none" strike="noStrike" cap="none">
              <a:solidFill>
                <a:schemeClr val="dk1"/>
              </a:solidFill>
              <a:latin typeface="Courier New"/>
              <a:ea typeface="Courier New"/>
              <a:cs typeface="Courier New"/>
              <a:sym typeface="Courier New"/>
            </a:endParaRPr>
          </a:p>
        </p:txBody>
      </p:sp>
      <p:sp>
        <p:nvSpPr>
          <p:cNvPr id="67" name="Google Shape;67;p1"/>
          <p:cNvSpPr txBox="1"/>
          <p:nvPr/>
        </p:nvSpPr>
        <p:spPr>
          <a:xfrm>
            <a:off x="5692984" y="5599320"/>
            <a:ext cx="3211577" cy="412934"/>
          </a:xfrm>
          <a:prstGeom prst="rect">
            <a:avLst/>
          </a:prstGeom>
          <a:noFill/>
          <a:ln>
            <a:noFill/>
          </a:ln>
        </p:spPr>
        <p:txBody>
          <a:bodyPr spcFirstLastPara="1" wrap="square" lIns="0" tIns="12700" rIns="0" bIns="0" anchor="t" anchorCtr="0">
            <a:spAutoFit/>
          </a:bodyPr>
          <a:lstStyle/>
          <a:p>
            <a:pPr marL="94615" marR="575310" lvl="0" indent="-82550" algn="l" rtl="0">
              <a:lnSpc>
                <a:spcPct val="100000"/>
              </a:lnSpc>
              <a:spcBef>
                <a:spcPts val="0"/>
              </a:spcBef>
              <a:spcAft>
                <a:spcPts val="0"/>
              </a:spcAft>
              <a:buClr>
                <a:srgbClr val="FFFF00"/>
              </a:buClr>
              <a:buSzPts val="1200"/>
              <a:buFont typeface="Noto Sans Symbols"/>
              <a:buChar char="▪"/>
            </a:pPr>
            <a:r>
              <a:rPr lang="en-US" sz="1400" b="1" i="0" u="none" strike="noStrike" cap="none">
                <a:solidFill>
                  <a:srgbClr val="FFFF00"/>
                </a:solidFill>
                <a:latin typeface="Courier New"/>
                <a:ea typeface="Courier New"/>
                <a:cs typeface="Courier New"/>
                <a:sym typeface="Courier New"/>
              </a:rPr>
              <a:t>Dr.Rajesh Panakala</a:t>
            </a:r>
            <a:endParaRPr sz="1400" b="0" i="0" u="none" strike="noStrike" cap="none">
              <a:solidFill>
                <a:schemeClr val="dk1"/>
              </a:solidFill>
              <a:latin typeface="Courier New"/>
              <a:ea typeface="Courier New"/>
              <a:cs typeface="Courier New"/>
              <a:sym typeface="Courier New"/>
            </a:endParaRPr>
          </a:p>
          <a:p>
            <a:pPr marL="748665" marR="0" lvl="0" indent="0" algn="l" rtl="0">
              <a:lnSpc>
                <a:spcPct val="100000"/>
              </a:lnSpc>
              <a:spcBef>
                <a:spcPts val="20"/>
              </a:spcBef>
              <a:spcAft>
                <a:spcPts val="0"/>
              </a:spcAft>
              <a:buClr>
                <a:srgbClr val="000000"/>
              </a:buClr>
              <a:buSzPts val="1200"/>
              <a:buFont typeface="Arial"/>
              <a:buNone/>
            </a:pPr>
            <a:r>
              <a:rPr lang="en-US" sz="1200" b="1" i="0" u="none" strike="noStrike" cap="none">
                <a:solidFill>
                  <a:srgbClr val="FFFF00"/>
                </a:solidFill>
                <a:latin typeface="Courier New"/>
                <a:ea typeface="Courier New"/>
                <a:cs typeface="Courier New"/>
                <a:sym typeface="Courier New"/>
              </a:rPr>
              <a:t>Principal,HITAM</a:t>
            </a:r>
            <a:endParaRPr sz="1200" b="0" i="0" u="none" strike="noStrike" cap="none">
              <a:solidFill>
                <a:schemeClr val="dk1"/>
              </a:solidFill>
              <a:latin typeface="Courier New"/>
              <a:ea typeface="Courier New"/>
              <a:cs typeface="Courier New"/>
              <a:sym typeface="Courier New"/>
            </a:endParaRPr>
          </a:p>
        </p:txBody>
      </p:sp>
      <p:pic>
        <p:nvPicPr>
          <p:cNvPr id="68" name="Google Shape;68;p1"/>
          <p:cNvPicPr preferRelativeResize="0"/>
          <p:nvPr/>
        </p:nvPicPr>
        <p:blipFill rotWithShape="1">
          <a:blip r:embed="rId6">
            <a:alphaModFix/>
          </a:blip>
          <a:srcRect/>
          <a:stretch/>
        </p:blipFill>
        <p:spPr>
          <a:xfrm>
            <a:off x="4704847" y="1398214"/>
            <a:ext cx="4439153" cy="2645472"/>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2"/>
          <p:cNvSpPr/>
          <p:nvPr/>
        </p:nvSpPr>
        <p:spPr>
          <a:xfrm>
            <a:off x="0" y="1447799"/>
            <a:ext cx="2133600" cy="5410200"/>
          </a:xfrm>
          <a:custGeom>
            <a:avLst/>
            <a:gdLst/>
            <a:ahLst/>
            <a:cxnLst/>
            <a:rect l="l" t="t" r="r" b="b"/>
            <a:pathLst>
              <a:path w="2133600" h="5410200" extrusionOk="0">
                <a:moveTo>
                  <a:pt x="2133600" y="0"/>
                </a:moveTo>
                <a:lnTo>
                  <a:pt x="0" y="0"/>
                </a:lnTo>
                <a:lnTo>
                  <a:pt x="0" y="5410200"/>
                </a:lnTo>
                <a:lnTo>
                  <a:pt x="2133600" y="5410200"/>
                </a:lnTo>
                <a:lnTo>
                  <a:pt x="2133600" y="0"/>
                </a:lnTo>
                <a:close/>
              </a:path>
            </a:pathLst>
          </a:custGeom>
          <a:solidFill>
            <a:srgbClr val="008000"/>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74" name="Google Shape;74;p2"/>
          <p:cNvGrpSpPr/>
          <p:nvPr/>
        </p:nvGrpSpPr>
        <p:grpSpPr>
          <a:xfrm>
            <a:off x="0" y="0"/>
            <a:ext cx="9144000" cy="6857999"/>
            <a:chOff x="0" y="0"/>
            <a:chExt cx="9144000" cy="6857999"/>
          </a:xfrm>
        </p:grpSpPr>
        <p:sp>
          <p:nvSpPr>
            <p:cNvPr id="75" name="Google Shape;75;p2"/>
            <p:cNvSpPr/>
            <p:nvPr/>
          </p:nvSpPr>
          <p:spPr>
            <a:xfrm>
              <a:off x="0" y="1447799"/>
              <a:ext cx="2133600" cy="5410200"/>
            </a:xfrm>
            <a:custGeom>
              <a:avLst/>
              <a:gdLst/>
              <a:ahLst/>
              <a:cxnLst/>
              <a:rect l="l" t="t" r="r" b="b"/>
              <a:pathLst>
                <a:path w="2133600" h="5410200" extrusionOk="0">
                  <a:moveTo>
                    <a:pt x="0" y="5410200"/>
                  </a:moveTo>
                  <a:lnTo>
                    <a:pt x="2133600" y="5410200"/>
                  </a:lnTo>
                  <a:lnTo>
                    <a:pt x="2133600" y="0"/>
                  </a:lnTo>
                  <a:lnTo>
                    <a:pt x="0" y="0"/>
                  </a:lnTo>
                  <a:lnTo>
                    <a:pt x="0" y="5410200"/>
                  </a:lnTo>
                  <a:close/>
                </a:path>
              </a:pathLst>
            </a:custGeom>
            <a:noFill/>
            <a:ln w="9525" cap="flat" cmpd="sng">
              <a:solidFill>
                <a:srgbClr val="95B852"/>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6" name="Google Shape;76;p2"/>
            <p:cNvSpPr/>
            <p:nvPr/>
          </p:nvSpPr>
          <p:spPr>
            <a:xfrm>
              <a:off x="0" y="0"/>
              <a:ext cx="9144000" cy="1447800"/>
            </a:xfrm>
            <a:custGeom>
              <a:avLst/>
              <a:gdLst/>
              <a:ahLst/>
              <a:cxnLst/>
              <a:rect l="l" t="t" r="r" b="b"/>
              <a:pathLst>
                <a:path w="9144000" h="1447800" extrusionOk="0">
                  <a:moveTo>
                    <a:pt x="9144000" y="0"/>
                  </a:moveTo>
                  <a:lnTo>
                    <a:pt x="0" y="0"/>
                  </a:lnTo>
                  <a:lnTo>
                    <a:pt x="0" y="1447800"/>
                  </a:lnTo>
                  <a:lnTo>
                    <a:pt x="9144000" y="1447800"/>
                  </a:lnTo>
                  <a:lnTo>
                    <a:pt x="9144000" y="0"/>
                  </a:lnTo>
                  <a:close/>
                </a:path>
              </a:pathLst>
            </a:custGeom>
            <a:solidFill>
              <a:srgbClr val="FFFF00"/>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77" name="Google Shape;77;p2"/>
            <p:cNvPicPr preferRelativeResize="0"/>
            <p:nvPr/>
          </p:nvPicPr>
          <p:blipFill rotWithShape="1">
            <a:blip r:embed="rId3">
              <a:alphaModFix/>
            </a:blip>
            <a:srcRect/>
            <a:stretch/>
          </p:blipFill>
          <p:spPr>
            <a:xfrm>
              <a:off x="7391400" y="0"/>
              <a:ext cx="1752599" cy="1219200"/>
            </a:xfrm>
            <a:prstGeom prst="rect">
              <a:avLst/>
            </a:prstGeom>
            <a:noFill/>
            <a:ln>
              <a:noFill/>
            </a:ln>
          </p:spPr>
        </p:pic>
        <p:pic>
          <p:nvPicPr>
            <p:cNvPr id="78" name="Google Shape;78;p2"/>
            <p:cNvPicPr preferRelativeResize="0"/>
            <p:nvPr/>
          </p:nvPicPr>
          <p:blipFill rotWithShape="1">
            <a:blip r:embed="rId4">
              <a:alphaModFix/>
            </a:blip>
            <a:srcRect/>
            <a:stretch/>
          </p:blipFill>
          <p:spPr>
            <a:xfrm>
              <a:off x="304800" y="152400"/>
              <a:ext cx="1219200" cy="1277112"/>
            </a:xfrm>
            <a:prstGeom prst="rect">
              <a:avLst/>
            </a:prstGeom>
            <a:noFill/>
            <a:ln>
              <a:noFill/>
            </a:ln>
          </p:spPr>
        </p:pic>
        <p:pic>
          <p:nvPicPr>
            <p:cNvPr id="79" name="Google Shape;79;p2"/>
            <p:cNvPicPr preferRelativeResize="0"/>
            <p:nvPr/>
          </p:nvPicPr>
          <p:blipFill rotWithShape="1">
            <a:blip r:embed="rId5">
              <a:alphaModFix/>
            </a:blip>
            <a:srcRect/>
            <a:stretch/>
          </p:blipFill>
          <p:spPr>
            <a:xfrm>
              <a:off x="2086355" y="1463039"/>
              <a:ext cx="7057643" cy="1787652"/>
            </a:xfrm>
            <a:prstGeom prst="rect">
              <a:avLst/>
            </a:prstGeom>
            <a:noFill/>
            <a:ln>
              <a:noFill/>
            </a:ln>
          </p:spPr>
        </p:pic>
        <p:sp>
          <p:nvSpPr>
            <p:cNvPr id="80" name="Google Shape;80;p2"/>
            <p:cNvSpPr/>
            <p:nvPr/>
          </p:nvSpPr>
          <p:spPr>
            <a:xfrm>
              <a:off x="2133600" y="1490472"/>
              <a:ext cx="7010400" cy="1692910"/>
            </a:xfrm>
            <a:custGeom>
              <a:avLst/>
              <a:gdLst/>
              <a:ahLst/>
              <a:cxnLst/>
              <a:rect l="l" t="t" r="r" b="b"/>
              <a:pathLst>
                <a:path w="7010400" h="1692910" extrusionOk="0">
                  <a:moveTo>
                    <a:pt x="7010400" y="0"/>
                  </a:moveTo>
                  <a:lnTo>
                    <a:pt x="0" y="0"/>
                  </a:lnTo>
                  <a:lnTo>
                    <a:pt x="0" y="1692782"/>
                  </a:lnTo>
                  <a:lnTo>
                    <a:pt x="7010400" y="1692782"/>
                  </a:lnTo>
                  <a:lnTo>
                    <a:pt x="7010400" y="0"/>
                  </a:lnTo>
                  <a:close/>
                </a:path>
              </a:pathLst>
            </a:custGeom>
            <a:solidFill>
              <a:srgbClr val="00ADED"/>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1" name="Google Shape;81;p2"/>
            <p:cNvSpPr/>
            <p:nvPr/>
          </p:nvSpPr>
          <p:spPr>
            <a:xfrm>
              <a:off x="2133600" y="1490472"/>
              <a:ext cx="7010400" cy="1692910"/>
            </a:xfrm>
            <a:custGeom>
              <a:avLst/>
              <a:gdLst/>
              <a:ahLst/>
              <a:cxnLst/>
              <a:rect l="l" t="t" r="r" b="b"/>
              <a:pathLst>
                <a:path w="7010400" h="1692910" extrusionOk="0">
                  <a:moveTo>
                    <a:pt x="0" y="1692782"/>
                  </a:moveTo>
                  <a:lnTo>
                    <a:pt x="7010400" y="1692782"/>
                  </a:lnTo>
                  <a:lnTo>
                    <a:pt x="7010400" y="0"/>
                  </a:lnTo>
                  <a:lnTo>
                    <a:pt x="0" y="0"/>
                  </a:lnTo>
                  <a:lnTo>
                    <a:pt x="0" y="1692782"/>
                  </a:lnTo>
                  <a:close/>
                </a:path>
              </a:pathLst>
            </a:custGeom>
            <a:noFill/>
            <a:ln w="9525" cap="flat" cmpd="sng">
              <a:solidFill>
                <a:srgbClr val="477BB8"/>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82" name="Google Shape;82;p2"/>
          <p:cNvSpPr txBox="1"/>
          <p:nvPr/>
        </p:nvSpPr>
        <p:spPr>
          <a:xfrm>
            <a:off x="338734" y="1456690"/>
            <a:ext cx="8621395" cy="1715854"/>
          </a:xfrm>
          <a:prstGeom prst="rect">
            <a:avLst/>
          </a:prstGeom>
          <a:noFill/>
          <a:ln>
            <a:noFill/>
          </a:ln>
        </p:spPr>
        <p:txBody>
          <a:bodyPr spcFirstLastPara="1" wrap="square" lIns="0" tIns="12700" rIns="0" bIns="0" anchor="t" anchorCtr="0">
            <a:spAutoFit/>
          </a:bodyPr>
          <a:lstStyle/>
          <a:p>
            <a:pPr marL="1886585" marR="0" lvl="0" indent="0" algn="l" rtl="0">
              <a:lnSpc>
                <a:spcPct val="115555"/>
              </a:lnSpc>
              <a:spcBef>
                <a:spcPts val="0"/>
              </a:spcBef>
              <a:spcAft>
                <a:spcPts val="0"/>
              </a:spcAft>
              <a:buClr>
                <a:srgbClr val="000000"/>
              </a:buClr>
              <a:buSzPts val="1800"/>
              <a:buFont typeface="Arial"/>
              <a:buNone/>
            </a:pPr>
            <a:r>
              <a:rPr lang="en-US" sz="1800" b="1" i="1" u="none" strike="noStrike" cap="none">
                <a:solidFill>
                  <a:schemeClr val="dk1"/>
                </a:solidFill>
                <a:latin typeface="Calibri"/>
                <a:ea typeface="Calibri"/>
                <a:cs typeface="Calibri"/>
                <a:sym typeface="Calibri"/>
              </a:rPr>
              <a:t>Vision of Institute:-</a:t>
            </a:r>
            <a:endParaRPr sz="1800" b="0" i="0" u="none" strike="noStrike" cap="none">
              <a:solidFill>
                <a:schemeClr val="dk1"/>
              </a:solidFill>
              <a:latin typeface="Calibri"/>
              <a:ea typeface="Calibri"/>
              <a:cs typeface="Calibri"/>
              <a:sym typeface="Calibri"/>
            </a:endParaRPr>
          </a:p>
          <a:p>
            <a:pPr marL="12700" marR="0" lvl="0" indent="0" algn="l" rtl="0">
              <a:lnSpc>
                <a:spcPct val="115555"/>
              </a:lnSpc>
              <a:spcBef>
                <a:spcPts val="0"/>
              </a:spcBef>
              <a:spcAft>
                <a:spcPts val="0"/>
              </a:spcAft>
              <a:buClr>
                <a:srgbClr val="000000"/>
              </a:buClr>
              <a:buSzPts val="1800"/>
              <a:buFont typeface="Arial"/>
              <a:buNone/>
            </a:pPr>
            <a:r>
              <a:rPr lang="en-US" sz="1800" b="1" i="0" u="none" strike="noStrike" cap="none">
                <a:solidFill>
                  <a:srgbClr val="FFFFFF"/>
                </a:solidFill>
                <a:latin typeface="Calibri"/>
                <a:ea typeface="Calibri"/>
                <a:cs typeface="Calibri"/>
                <a:sym typeface="Calibri"/>
              </a:rPr>
              <a:t>NEWS LETTER</a:t>
            </a:r>
            <a:endParaRPr sz="1800" b="0" i="0" u="none" strike="noStrike" cap="none">
              <a:solidFill>
                <a:schemeClr val="dk1"/>
              </a:solidFill>
              <a:latin typeface="Calibri"/>
              <a:ea typeface="Calibri"/>
              <a:cs typeface="Calibri"/>
              <a:sym typeface="Calibri"/>
            </a:endParaRPr>
          </a:p>
          <a:p>
            <a:pPr marL="1886585" marR="5080" lvl="0" indent="0" algn="l" rtl="0">
              <a:lnSpc>
                <a:spcPct val="100000"/>
              </a:lnSpc>
              <a:spcBef>
                <a:spcPts val="715"/>
              </a:spcBef>
              <a:spcAft>
                <a:spcPts val="0"/>
              </a:spcAft>
              <a:buClr>
                <a:srgbClr val="000000"/>
              </a:buClr>
              <a:buSzPts val="1600"/>
              <a:buFont typeface="Arial"/>
              <a:buNone/>
            </a:pPr>
            <a:r>
              <a:rPr lang="en-US" sz="1600" b="1" i="1" u="none" strike="noStrike" cap="none">
                <a:solidFill>
                  <a:schemeClr val="dk1"/>
                </a:solidFill>
                <a:latin typeface="Calibri"/>
                <a:ea typeface="Calibri"/>
                <a:cs typeface="Calibri"/>
                <a:sym typeface="Calibri"/>
              </a:rPr>
              <a:t>“To  be a role model technological university of national repute that imparts research-based multi-disciplinary competencies in students to enable their career aspirations and contribute to society. ” </a:t>
            </a:r>
            <a:endParaRPr sz="1400" b="0" i="0" u="none" strike="noStrike" cap="none">
              <a:solidFill>
                <a:srgbClr val="000000"/>
              </a:solidFill>
              <a:latin typeface="Arial"/>
              <a:ea typeface="Arial"/>
              <a:cs typeface="Arial"/>
              <a:sym typeface="Arial"/>
            </a:endParaRPr>
          </a:p>
          <a:p>
            <a:pPr marL="1886585" marR="5080" lvl="0" indent="0" algn="l" rtl="0">
              <a:lnSpc>
                <a:spcPct val="100000"/>
              </a:lnSpc>
              <a:spcBef>
                <a:spcPts val="715"/>
              </a:spcBef>
              <a:spcAft>
                <a:spcPts val="0"/>
              </a:spcAft>
              <a:buClr>
                <a:srgbClr val="000000"/>
              </a:buClr>
              <a:buSzPts val="1600"/>
              <a:buFont typeface="Arial"/>
              <a:buNone/>
            </a:pPr>
            <a:endParaRPr sz="1600" b="1" i="1" u="none" strike="noStrike" cap="none">
              <a:solidFill>
                <a:schemeClr val="dk1"/>
              </a:solidFill>
              <a:latin typeface="Calibri"/>
              <a:ea typeface="Calibri"/>
              <a:cs typeface="Calibri"/>
              <a:sym typeface="Calibri"/>
            </a:endParaRPr>
          </a:p>
        </p:txBody>
      </p:sp>
      <p:grpSp>
        <p:nvGrpSpPr>
          <p:cNvPr id="83" name="Google Shape;83;p2"/>
          <p:cNvGrpSpPr/>
          <p:nvPr/>
        </p:nvGrpSpPr>
        <p:grpSpPr>
          <a:xfrm>
            <a:off x="0" y="2743199"/>
            <a:ext cx="2059685" cy="1526286"/>
            <a:chOff x="0" y="2743199"/>
            <a:chExt cx="2059685" cy="1526286"/>
          </a:xfrm>
        </p:grpSpPr>
        <p:sp>
          <p:nvSpPr>
            <p:cNvPr id="84" name="Google Shape;84;p2"/>
            <p:cNvSpPr/>
            <p:nvPr/>
          </p:nvSpPr>
          <p:spPr>
            <a:xfrm>
              <a:off x="0" y="2743199"/>
              <a:ext cx="2057400" cy="1524000"/>
            </a:xfrm>
            <a:custGeom>
              <a:avLst/>
              <a:gdLst/>
              <a:ahLst/>
              <a:cxnLst/>
              <a:rect l="l" t="t" r="r" b="b"/>
              <a:pathLst>
                <a:path w="2057400" h="1524000" extrusionOk="0">
                  <a:moveTo>
                    <a:pt x="2057400" y="0"/>
                  </a:moveTo>
                  <a:lnTo>
                    <a:pt x="0" y="0"/>
                  </a:lnTo>
                  <a:lnTo>
                    <a:pt x="0" y="1524000"/>
                  </a:lnTo>
                  <a:lnTo>
                    <a:pt x="2057400" y="1524000"/>
                  </a:lnTo>
                  <a:lnTo>
                    <a:pt x="2057400" y="0"/>
                  </a:lnTo>
                  <a:close/>
                </a:path>
              </a:pathLst>
            </a:custGeom>
            <a:solidFill>
              <a:srgbClr val="001F5F"/>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5" name="Google Shape;85;p2"/>
            <p:cNvSpPr/>
            <p:nvPr/>
          </p:nvSpPr>
          <p:spPr>
            <a:xfrm>
              <a:off x="2285" y="2745485"/>
              <a:ext cx="2057400" cy="1524000"/>
            </a:xfrm>
            <a:custGeom>
              <a:avLst/>
              <a:gdLst/>
              <a:ahLst/>
              <a:cxnLst/>
              <a:rect l="l" t="t" r="r" b="b"/>
              <a:pathLst>
                <a:path w="2057400" h="1524000" extrusionOk="0">
                  <a:moveTo>
                    <a:pt x="0" y="1524000"/>
                  </a:moveTo>
                  <a:lnTo>
                    <a:pt x="2057400" y="1524000"/>
                  </a:lnTo>
                  <a:lnTo>
                    <a:pt x="2057400" y="0"/>
                  </a:lnTo>
                  <a:lnTo>
                    <a:pt x="0" y="0"/>
                  </a:lnTo>
                  <a:lnTo>
                    <a:pt x="0" y="1524000"/>
                  </a:lnTo>
                  <a:close/>
                </a:path>
              </a:pathLst>
            </a:custGeom>
            <a:noFill/>
            <a:ln w="25900" cap="flat" cmpd="sng">
              <a:solidFill>
                <a:srgbClr val="FFC000"/>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86" name="Google Shape;86;p2"/>
          <p:cNvSpPr txBox="1"/>
          <p:nvPr/>
        </p:nvSpPr>
        <p:spPr>
          <a:xfrm>
            <a:off x="128727" y="3174619"/>
            <a:ext cx="1783714" cy="574040"/>
          </a:xfrm>
          <a:prstGeom prst="rect">
            <a:avLst/>
          </a:prstGeom>
          <a:noFill/>
          <a:ln>
            <a:noFill/>
          </a:ln>
        </p:spPr>
        <p:txBody>
          <a:bodyPr spcFirstLastPara="1" wrap="square" lIns="0" tIns="12700" rIns="0" bIns="0" anchor="t" anchorCtr="0">
            <a:spAutoFit/>
          </a:bodyPr>
          <a:lstStyle/>
          <a:p>
            <a:pPr marL="387350" marR="5080" lvl="0" indent="-375285" algn="l" rtl="0">
              <a:lnSpc>
                <a:spcPct val="100000"/>
              </a:lnSpc>
              <a:spcBef>
                <a:spcPts val="0"/>
              </a:spcBef>
              <a:spcAft>
                <a:spcPts val="0"/>
              </a:spcAft>
              <a:buClr>
                <a:srgbClr val="000000"/>
              </a:buClr>
              <a:buSzPts val="1800"/>
              <a:buFont typeface="Arial"/>
              <a:buNone/>
            </a:pPr>
            <a:r>
              <a:rPr lang="en-US" sz="1800" b="1" i="1" u="none" strike="noStrike" cap="none">
                <a:solidFill>
                  <a:srgbClr val="FFFFFF"/>
                </a:solidFill>
                <a:latin typeface="Calibri"/>
                <a:ea typeface="Calibri"/>
                <a:cs typeface="Calibri"/>
                <a:sym typeface="Calibri"/>
              </a:rPr>
              <a:t>Vision and Mission  of Institute</a:t>
            </a:r>
            <a:endParaRPr sz="1800" b="0" i="0" u="none" strike="noStrike" cap="none">
              <a:solidFill>
                <a:schemeClr val="dk1"/>
              </a:solidFill>
              <a:latin typeface="Calibri"/>
              <a:ea typeface="Calibri"/>
              <a:cs typeface="Calibri"/>
              <a:sym typeface="Calibri"/>
            </a:endParaRPr>
          </a:p>
        </p:txBody>
      </p:sp>
      <p:sp>
        <p:nvSpPr>
          <p:cNvPr id="87" name="Google Shape;87;p2"/>
          <p:cNvSpPr txBox="1"/>
          <p:nvPr/>
        </p:nvSpPr>
        <p:spPr>
          <a:xfrm>
            <a:off x="8311388" y="1208912"/>
            <a:ext cx="662305" cy="177800"/>
          </a:xfrm>
          <a:prstGeom prst="rect">
            <a:avLst/>
          </a:prstGeom>
          <a:noFill/>
          <a:ln>
            <a:noFill/>
          </a:ln>
        </p:spPr>
        <p:txBody>
          <a:bodyPr spcFirstLastPara="1" wrap="square" lIns="0" tIns="12050" rIns="0" bIns="0" anchor="t" anchorCtr="0">
            <a:spAutoFit/>
          </a:bodyPr>
          <a:lstStyle/>
          <a:p>
            <a:pPr marL="12700" marR="0" lvl="0" indent="0" algn="l" rtl="0">
              <a:lnSpc>
                <a:spcPct val="100000"/>
              </a:lnSpc>
              <a:spcBef>
                <a:spcPts val="0"/>
              </a:spcBef>
              <a:spcAft>
                <a:spcPts val="0"/>
              </a:spcAft>
              <a:buClr>
                <a:srgbClr val="000000"/>
              </a:buClr>
              <a:buSzPts val="1000"/>
              <a:buFont typeface="Arial"/>
              <a:buNone/>
            </a:pPr>
            <a:r>
              <a:rPr lang="en-US" sz="1000" b="1" i="0" u="none" strike="noStrike" cap="none">
                <a:solidFill>
                  <a:srgbClr val="9F2800"/>
                </a:solidFill>
                <a:latin typeface="Trebuchet MS"/>
                <a:ea typeface="Trebuchet MS"/>
                <a:cs typeface="Trebuchet MS"/>
                <a:sym typeface="Trebuchet MS"/>
              </a:rPr>
              <a:t>P A G E 2</a:t>
            </a:r>
            <a:endParaRPr sz="1000" b="0" i="0" u="none" strike="noStrike" cap="none">
              <a:solidFill>
                <a:schemeClr val="dk1"/>
              </a:solidFill>
              <a:latin typeface="Trebuchet MS"/>
              <a:ea typeface="Trebuchet MS"/>
              <a:cs typeface="Trebuchet MS"/>
              <a:sym typeface="Trebuchet MS"/>
            </a:endParaRPr>
          </a:p>
        </p:txBody>
      </p:sp>
      <p:grpSp>
        <p:nvGrpSpPr>
          <p:cNvPr id="88" name="Google Shape;88;p2"/>
          <p:cNvGrpSpPr/>
          <p:nvPr/>
        </p:nvGrpSpPr>
        <p:grpSpPr>
          <a:xfrm>
            <a:off x="2133599" y="152399"/>
            <a:ext cx="5183886" cy="915162"/>
            <a:chOff x="2133599" y="152399"/>
            <a:chExt cx="5183886" cy="915162"/>
          </a:xfrm>
        </p:grpSpPr>
        <p:sp>
          <p:nvSpPr>
            <p:cNvPr id="89" name="Google Shape;89;p2"/>
            <p:cNvSpPr/>
            <p:nvPr/>
          </p:nvSpPr>
          <p:spPr>
            <a:xfrm>
              <a:off x="2133599" y="152399"/>
              <a:ext cx="5181600" cy="914400"/>
            </a:xfrm>
            <a:custGeom>
              <a:avLst/>
              <a:gdLst/>
              <a:ahLst/>
              <a:cxnLst/>
              <a:rect l="l" t="t" r="r" b="b"/>
              <a:pathLst>
                <a:path w="5181600" h="914400" extrusionOk="0">
                  <a:moveTo>
                    <a:pt x="5181600" y="0"/>
                  </a:moveTo>
                  <a:lnTo>
                    <a:pt x="0" y="0"/>
                  </a:lnTo>
                  <a:lnTo>
                    <a:pt x="0" y="914400"/>
                  </a:lnTo>
                  <a:lnTo>
                    <a:pt x="5181600" y="914400"/>
                  </a:lnTo>
                  <a:lnTo>
                    <a:pt x="5181600" y="0"/>
                  </a:lnTo>
                  <a:close/>
                </a:path>
              </a:pathLst>
            </a:custGeom>
            <a:solidFill>
              <a:srgbClr val="008000"/>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0" name="Google Shape;90;p2"/>
            <p:cNvSpPr/>
            <p:nvPr/>
          </p:nvSpPr>
          <p:spPr>
            <a:xfrm>
              <a:off x="2135885" y="153161"/>
              <a:ext cx="5181600" cy="914400"/>
            </a:xfrm>
            <a:custGeom>
              <a:avLst/>
              <a:gdLst/>
              <a:ahLst/>
              <a:cxnLst/>
              <a:rect l="l" t="t" r="r" b="b"/>
              <a:pathLst>
                <a:path w="5181600" h="914400" extrusionOk="0">
                  <a:moveTo>
                    <a:pt x="0" y="914400"/>
                  </a:moveTo>
                  <a:lnTo>
                    <a:pt x="5181600" y="914400"/>
                  </a:lnTo>
                  <a:lnTo>
                    <a:pt x="5181600" y="0"/>
                  </a:lnTo>
                  <a:lnTo>
                    <a:pt x="0" y="0"/>
                  </a:lnTo>
                  <a:lnTo>
                    <a:pt x="0" y="914400"/>
                  </a:lnTo>
                  <a:close/>
                </a:path>
              </a:pathLst>
            </a:custGeom>
            <a:noFill/>
            <a:ln w="25900" cap="flat" cmpd="sng">
              <a:solidFill>
                <a:srgbClr val="FFFF00"/>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91" name="Google Shape;91;p2"/>
          <p:cNvSpPr txBox="1"/>
          <p:nvPr/>
        </p:nvSpPr>
        <p:spPr>
          <a:xfrm>
            <a:off x="2133600" y="152400"/>
            <a:ext cx="5181600" cy="914400"/>
          </a:xfrm>
          <a:prstGeom prst="rect">
            <a:avLst/>
          </a:prstGeom>
          <a:noFill/>
          <a:ln>
            <a:noFill/>
          </a:ln>
        </p:spPr>
        <p:txBody>
          <a:bodyPr spcFirstLastPara="1" wrap="square" lIns="0" tIns="137150" rIns="0" bIns="0" anchor="t" anchorCtr="0">
            <a:spAutoFit/>
          </a:bodyPr>
          <a:lstStyle/>
          <a:p>
            <a:pPr marL="0" marR="5715" lvl="0" indent="0" algn="ctr" rtl="0">
              <a:lnSpc>
                <a:spcPct val="100000"/>
              </a:lnSpc>
              <a:spcBef>
                <a:spcPts val="0"/>
              </a:spcBef>
              <a:spcAft>
                <a:spcPts val="0"/>
              </a:spcAft>
              <a:buClr>
                <a:srgbClr val="000000"/>
              </a:buClr>
              <a:buSzPts val="1800"/>
              <a:buFont typeface="Arial"/>
              <a:buNone/>
            </a:pPr>
            <a:r>
              <a:rPr lang="en-US" sz="1800" b="0" i="0" u="none" strike="noStrike" cap="none">
                <a:solidFill>
                  <a:srgbClr val="FFFFFF"/>
                </a:solidFill>
                <a:latin typeface="Calibri"/>
                <a:ea typeface="Calibri"/>
                <a:cs typeface="Calibri"/>
                <a:sym typeface="Calibri"/>
              </a:rPr>
              <a:t>Hyderabad Institute of Technology And</a:t>
            </a:r>
            <a:endParaRPr sz="1800" b="0" i="0" u="none" strike="noStrike" cap="none">
              <a:solidFill>
                <a:schemeClr val="dk1"/>
              </a:solidFill>
              <a:latin typeface="Calibri"/>
              <a:ea typeface="Calibri"/>
              <a:cs typeface="Calibri"/>
              <a:sym typeface="Calibri"/>
            </a:endParaRPr>
          </a:p>
          <a:p>
            <a:pPr marL="762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rgbClr val="FFFFFF"/>
                </a:solidFill>
                <a:latin typeface="Calibri"/>
                <a:ea typeface="Calibri"/>
                <a:cs typeface="Calibri"/>
                <a:sym typeface="Calibri"/>
              </a:rPr>
              <a:t>Management</a:t>
            </a:r>
            <a:endParaRPr sz="1800" b="0" i="0" u="none" strike="noStrike" cap="none">
              <a:solidFill>
                <a:schemeClr val="dk1"/>
              </a:solidFill>
              <a:latin typeface="Calibri"/>
              <a:ea typeface="Calibri"/>
              <a:cs typeface="Calibri"/>
              <a:sym typeface="Calibri"/>
            </a:endParaRPr>
          </a:p>
        </p:txBody>
      </p:sp>
      <p:grpSp>
        <p:nvGrpSpPr>
          <p:cNvPr id="92" name="Google Shape;92;p2"/>
          <p:cNvGrpSpPr/>
          <p:nvPr/>
        </p:nvGrpSpPr>
        <p:grpSpPr>
          <a:xfrm>
            <a:off x="2086355" y="3384803"/>
            <a:ext cx="7057644" cy="3473578"/>
            <a:chOff x="2086355" y="3384803"/>
            <a:chExt cx="7057644" cy="3473578"/>
          </a:xfrm>
        </p:grpSpPr>
        <p:pic>
          <p:nvPicPr>
            <p:cNvPr id="93" name="Google Shape;93;p2"/>
            <p:cNvPicPr preferRelativeResize="0"/>
            <p:nvPr/>
          </p:nvPicPr>
          <p:blipFill rotWithShape="1">
            <a:blip r:embed="rId6">
              <a:alphaModFix/>
            </a:blip>
            <a:srcRect/>
            <a:stretch/>
          </p:blipFill>
          <p:spPr>
            <a:xfrm>
              <a:off x="2086355" y="3384803"/>
              <a:ext cx="7057643" cy="3473195"/>
            </a:xfrm>
            <a:prstGeom prst="rect">
              <a:avLst/>
            </a:prstGeom>
            <a:noFill/>
            <a:ln>
              <a:noFill/>
            </a:ln>
          </p:spPr>
        </p:pic>
        <p:sp>
          <p:nvSpPr>
            <p:cNvPr id="94" name="Google Shape;94;p2"/>
            <p:cNvSpPr/>
            <p:nvPr/>
          </p:nvSpPr>
          <p:spPr>
            <a:xfrm>
              <a:off x="2133599" y="3412236"/>
              <a:ext cx="7010400" cy="3446145"/>
            </a:xfrm>
            <a:custGeom>
              <a:avLst/>
              <a:gdLst/>
              <a:ahLst/>
              <a:cxnLst/>
              <a:rect l="l" t="t" r="r" b="b"/>
              <a:pathLst>
                <a:path w="7010400" h="3446145" extrusionOk="0">
                  <a:moveTo>
                    <a:pt x="7010400" y="0"/>
                  </a:moveTo>
                  <a:lnTo>
                    <a:pt x="0" y="0"/>
                  </a:lnTo>
                  <a:lnTo>
                    <a:pt x="0" y="3445637"/>
                  </a:lnTo>
                  <a:lnTo>
                    <a:pt x="7010400" y="3445637"/>
                  </a:lnTo>
                  <a:lnTo>
                    <a:pt x="7010400" y="0"/>
                  </a:lnTo>
                  <a:close/>
                </a:path>
              </a:pathLst>
            </a:custGeom>
            <a:solidFill>
              <a:srgbClr val="FFFF00"/>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5" name="Google Shape;95;p2"/>
            <p:cNvSpPr/>
            <p:nvPr/>
          </p:nvSpPr>
          <p:spPr>
            <a:xfrm>
              <a:off x="2133599" y="3412236"/>
              <a:ext cx="7010400" cy="3446145"/>
            </a:xfrm>
            <a:custGeom>
              <a:avLst/>
              <a:gdLst/>
              <a:ahLst/>
              <a:cxnLst/>
              <a:rect l="l" t="t" r="r" b="b"/>
              <a:pathLst>
                <a:path w="7010400" h="3446145" extrusionOk="0">
                  <a:moveTo>
                    <a:pt x="0" y="3445637"/>
                  </a:moveTo>
                  <a:lnTo>
                    <a:pt x="7010400" y="3445637"/>
                  </a:lnTo>
                  <a:lnTo>
                    <a:pt x="7010400" y="0"/>
                  </a:lnTo>
                  <a:lnTo>
                    <a:pt x="0" y="0"/>
                  </a:lnTo>
                  <a:lnTo>
                    <a:pt x="0" y="3445637"/>
                  </a:lnTo>
                  <a:close/>
                </a:path>
              </a:pathLst>
            </a:custGeom>
            <a:noFill/>
            <a:ln w="9525" cap="flat" cmpd="sng">
              <a:solidFill>
                <a:srgbClr val="477BB8"/>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96" name="Google Shape;96;p2"/>
          <p:cNvSpPr txBox="1"/>
          <p:nvPr/>
        </p:nvSpPr>
        <p:spPr>
          <a:xfrm>
            <a:off x="2212085" y="3463544"/>
            <a:ext cx="1949450" cy="29972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000000"/>
              </a:buClr>
              <a:buSzPts val="1800"/>
              <a:buFont typeface="Arial"/>
              <a:buNone/>
            </a:pPr>
            <a:r>
              <a:rPr lang="en-US" sz="1800" b="1" i="1" u="none" strike="noStrike" cap="none">
                <a:solidFill>
                  <a:schemeClr val="dk1"/>
                </a:solidFill>
                <a:latin typeface="Calibri"/>
                <a:ea typeface="Calibri"/>
                <a:cs typeface="Calibri"/>
                <a:sym typeface="Calibri"/>
              </a:rPr>
              <a:t>Mission of Institute:-</a:t>
            </a:r>
            <a:endParaRPr sz="1800" b="0" i="0" u="none" strike="noStrike" cap="none">
              <a:solidFill>
                <a:schemeClr val="dk1"/>
              </a:solidFill>
              <a:latin typeface="Calibri"/>
              <a:ea typeface="Calibri"/>
              <a:cs typeface="Calibri"/>
              <a:sym typeface="Calibri"/>
            </a:endParaRPr>
          </a:p>
        </p:txBody>
      </p:sp>
      <p:sp>
        <p:nvSpPr>
          <p:cNvPr id="97" name="Google Shape;97;p2"/>
          <p:cNvSpPr txBox="1"/>
          <p:nvPr/>
        </p:nvSpPr>
        <p:spPr>
          <a:xfrm>
            <a:off x="2212085" y="4019753"/>
            <a:ext cx="6555105" cy="4041491"/>
          </a:xfrm>
          <a:prstGeom prst="rect">
            <a:avLst/>
          </a:prstGeom>
          <a:noFill/>
          <a:ln>
            <a:noFill/>
          </a:ln>
        </p:spPr>
        <p:txBody>
          <a:bodyPr spcFirstLastPara="1" wrap="square" lIns="0" tIns="12050" rIns="0" bIns="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1" i="1" u="none" strike="noStrike" cap="none">
                <a:solidFill>
                  <a:schemeClr val="dk1"/>
                </a:solidFill>
                <a:latin typeface="Calibri"/>
                <a:ea typeface="Calibri"/>
                <a:cs typeface="Calibri"/>
                <a:sym typeface="Calibri"/>
              </a:rPr>
              <a:t>Build students’ competencies through HITAM’s ‘Doing Engineering’ approach with relevant curriculum, pedagogy and assessment.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endParaRPr sz="1600" b="1" i="1"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600"/>
              <a:buFont typeface="Arial"/>
              <a:buNone/>
            </a:pPr>
            <a:r>
              <a:rPr lang="en-US" sz="1600" b="1" i="1" u="none" strike="noStrike" cap="none">
                <a:solidFill>
                  <a:schemeClr val="dk1"/>
                </a:solidFill>
                <a:latin typeface="Calibri"/>
                <a:ea typeface="Calibri"/>
                <a:cs typeface="Calibri"/>
                <a:sym typeface="Calibri"/>
              </a:rPr>
              <a:t>Collaborate with industry and institutions for capacity building in research, innovation and real time knowledge.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endParaRPr sz="1600" b="1" i="1"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600"/>
              <a:buFont typeface="Arial"/>
              <a:buNone/>
            </a:pPr>
            <a:r>
              <a:rPr lang="en-US" sz="1600" b="1" i="1" u="none" strike="noStrike" cap="none">
                <a:solidFill>
                  <a:schemeClr val="dk1"/>
                </a:solidFill>
                <a:latin typeface="Calibri"/>
                <a:ea typeface="Calibri"/>
                <a:cs typeface="Calibri"/>
                <a:sym typeface="Calibri"/>
              </a:rPr>
              <a:t>Develop employability skills for emerging trends and societal needs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endParaRPr sz="1600" b="1" i="1"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600"/>
              <a:buFont typeface="Arial"/>
              <a:buNone/>
            </a:pPr>
            <a:r>
              <a:rPr lang="en-US" sz="1600" b="1" i="1" u="none" strike="noStrike" cap="none">
                <a:solidFill>
                  <a:schemeClr val="dk1"/>
                </a:solidFill>
                <a:latin typeface="Calibri"/>
                <a:ea typeface="Calibri"/>
                <a:cs typeface="Calibri"/>
                <a:sym typeface="Calibri"/>
              </a:rPr>
              <a:t>Excel by adopting NEP 2020 and improving accreditations &amp;amp; national rankings.</a:t>
            </a:r>
            <a:endParaRPr sz="1400" b="0" i="0" u="none" strike="noStrike" cap="none">
              <a:solidFill>
                <a:srgbClr val="000000"/>
              </a:solidFill>
              <a:latin typeface="Arial"/>
              <a:ea typeface="Arial"/>
              <a:cs typeface="Arial"/>
              <a:sym typeface="Arial"/>
            </a:endParaRPr>
          </a:p>
          <a:p>
            <a:pPr marL="12700" marR="0" lvl="0" indent="0" algn="l" rtl="0">
              <a:lnSpc>
                <a:spcPct val="100000"/>
              </a:lnSpc>
              <a:spcBef>
                <a:spcPts val="95"/>
              </a:spcBef>
              <a:spcAft>
                <a:spcPts val="0"/>
              </a:spcAft>
              <a:buClr>
                <a:srgbClr val="000000"/>
              </a:buClr>
              <a:buSzPts val="1600"/>
              <a:buFont typeface="Arial"/>
              <a:buNone/>
            </a:pPr>
            <a:endParaRPr sz="1600" b="1" i="1" u="none" strike="noStrike" cap="none">
              <a:solidFill>
                <a:schemeClr val="dk1"/>
              </a:solidFill>
              <a:latin typeface="Calibri"/>
              <a:ea typeface="Calibri"/>
              <a:cs typeface="Calibri"/>
              <a:sym typeface="Calibri"/>
            </a:endParaRPr>
          </a:p>
          <a:p>
            <a:pPr marL="12700" marR="0" lvl="0" indent="0" algn="l" rtl="0">
              <a:lnSpc>
                <a:spcPct val="100000"/>
              </a:lnSpc>
              <a:spcBef>
                <a:spcPts val="95"/>
              </a:spcBef>
              <a:spcAft>
                <a:spcPts val="0"/>
              </a:spcAft>
              <a:buClr>
                <a:srgbClr val="000000"/>
              </a:buClr>
              <a:buSzPts val="1600"/>
              <a:buFont typeface="Arial"/>
              <a:buNone/>
            </a:pPr>
            <a:endParaRPr sz="1600" b="1" i="1" u="none" strike="noStrike" cap="none">
              <a:solidFill>
                <a:schemeClr val="dk1"/>
              </a:solidFill>
              <a:latin typeface="Calibri"/>
              <a:ea typeface="Calibri"/>
              <a:cs typeface="Calibri"/>
              <a:sym typeface="Calibri"/>
            </a:endParaRPr>
          </a:p>
          <a:p>
            <a:pPr marL="12700" marR="0" lvl="0" indent="0" algn="l" rtl="0">
              <a:lnSpc>
                <a:spcPct val="100000"/>
              </a:lnSpc>
              <a:spcBef>
                <a:spcPts val="95"/>
              </a:spcBef>
              <a:spcAft>
                <a:spcPts val="0"/>
              </a:spcAft>
              <a:buClr>
                <a:srgbClr val="000000"/>
              </a:buClr>
              <a:buSzPts val="1600"/>
              <a:buFont typeface="Arial"/>
              <a:buNone/>
            </a:pPr>
            <a:endParaRPr sz="1600" b="1" i="1" u="none" strike="noStrike" cap="none">
              <a:solidFill>
                <a:schemeClr val="dk1"/>
              </a:solidFill>
              <a:latin typeface="Calibri"/>
              <a:ea typeface="Calibri"/>
              <a:cs typeface="Calibri"/>
              <a:sym typeface="Calibri"/>
            </a:endParaRPr>
          </a:p>
          <a:p>
            <a:pPr marL="12700" marR="0" lvl="0" indent="0" algn="l" rtl="0">
              <a:lnSpc>
                <a:spcPct val="100000"/>
              </a:lnSpc>
              <a:spcBef>
                <a:spcPts val="95"/>
              </a:spcBef>
              <a:spcAft>
                <a:spcPts val="0"/>
              </a:spcAft>
              <a:buClr>
                <a:srgbClr val="000000"/>
              </a:buClr>
              <a:buSzPts val="1600"/>
              <a:buFont typeface="Arial"/>
              <a:buNone/>
            </a:pPr>
            <a:endParaRPr sz="1600" b="1" i="1" u="none" strike="noStrike" cap="none">
              <a:solidFill>
                <a:schemeClr val="dk1"/>
              </a:solidFill>
              <a:latin typeface="Calibri"/>
              <a:ea typeface="Calibri"/>
              <a:cs typeface="Calibri"/>
              <a:sym typeface="Calibri"/>
            </a:endParaRPr>
          </a:p>
          <a:p>
            <a:pPr marL="12700" marR="0" lvl="0" indent="0" algn="l" rtl="0">
              <a:lnSpc>
                <a:spcPct val="100000"/>
              </a:lnSpc>
              <a:spcBef>
                <a:spcPts val="95"/>
              </a:spcBef>
              <a:spcAft>
                <a:spcPts val="0"/>
              </a:spcAft>
              <a:buClr>
                <a:srgbClr val="000000"/>
              </a:buClr>
              <a:buSzPts val="1600"/>
              <a:buFont typeface="Arial"/>
              <a:buNone/>
            </a:pPr>
            <a:endParaRPr sz="1600" b="1" i="1" u="none" strike="noStrike" cap="none">
              <a:solidFill>
                <a:schemeClr val="dk1"/>
              </a:solidFill>
              <a:latin typeface="Calibri"/>
              <a:ea typeface="Calibri"/>
              <a:cs typeface="Calibri"/>
              <a:sym typeface="Calibri"/>
            </a:endParaRPr>
          </a:p>
          <a:p>
            <a:pPr marL="12700" marR="0" lvl="0" indent="0" algn="l" rtl="0">
              <a:lnSpc>
                <a:spcPct val="100000"/>
              </a:lnSpc>
              <a:spcBef>
                <a:spcPts val="95"/>
              </a:spcBef>
              <a:spcAft>
                <a:spcPts val="0"/>
              </a:spcAft>
              <a:buClr>
                <a:srgbClr val="000000"/>
              </a:buClr>
              <a:buSzPts val="1600"/>
              <a:buFont typeface="Arial"/>
              <a:buNone/>
            </a:pPr>
            <a:endParaRPr sz="1600" b="1" i="1" u="none" strike="noStrike" cap="none">
              <a:solidFill>
                <a:schemeClr val="dk1"/>
              </a:solidFill>
              <a:latin typeface="Calibri"/>
              <a:ea typeface="Calibri"/>
              <a:cs typeface="Calibri"/>
              <a:sym typeface="Calibri"/>
            </a:endParaRPr>
          </a:p>
          <a:p>
            <a:pPr marL="12700" marR="0" lvl="0" indent="0" algn="l" rtl="0">
              <a:lnSpc>
                <a:spcPct val="100000"/>
              </a:lnSpc>
              <a:spcBef>
                <a:spcPts val="95"/>
              </a:spcBef>
              <a:spcAft>
                <a:spcPts val="0"/>
              </a:spcAft>
              <a:buClr>
                <a:srgbClr val="000000"/>
              </a:buClr>
              <a:buSzPts val="1600"/>
              <a:buFont typeface="Arial"/>
              <a:buNone/>
            </a:pPr>
            <a:endParaRPr sz="1600" b="0" i="0" u="none" strike="noStrike" cap="none">
              <a:solidFill>
                <a:schemeClr val="dk1"/>
              </a:solidFill>
              <a:latin typeface="Calibri"/>
              <a:ea typeface="Calibri"/>
              <a:cs typeface="Calibri"/>
              <a:sym typeface="Calibri"/>
            </a:endParaRPr>
          </a:p>
        </p:txBody>
      </p:sp>
      <p:sp>
        <p:nvSpPr>
          <p:cNvPr id="98" name="Google Shape;98;p2"/>
          <p:cNvSpPr/>
          <p:nvPr/>
        </p:nvSpPr>
        <p:spPr>
          <a:xfrm>
            <a:off x="0" y="-184666"/>
            <a:ext cx="325730" cy="369332"/>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chemeClr val="dk1"/>
              </a:buClr>
              <a:buSzPts val="1800"/>
              <a:buFont typeface="Arial"/>
              <a:buNone/>
            </a:pPr>
            <a:r>
              <a:rPr lang="en-US" sz="1800" b="0" i="0" u="none" strike="noStrike" cap="none">
                <a:solidFill>
                  <a:schemeClr val="dk1"/>
                </a:solidFill>
                <a:latin typeface="Arial"/>
                <a:ea typeface="Arial"/>
                <a:cs typeface="Arial"/>
                <a:sym typeface="Arial"/>
              </a:rPr>
              <a:t>“ </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3"/>
          <p:cNvSpPr/>
          <p:nvPr/>
        </p:nvSpPr>
        <p:spPr>
          <a:xfrm>
            <a:off x="0" y="1447799"/>
            <a:ext cx="2133600" cy="5410200"/>
          </a:xfrm>
          <a:custGeom>
            <a:avLst/>
            <a:gdLst/>
            <a:ahLst/>
            <a:cxnLst/>
            <a:rect l="l" t="t" r="r" b="b"/>
            <a:pathLst>
              <a:path w="2133600" h="5410200" extrusionOk="0">
                <a:moveTo>
                  <a:pt x="2133600" y="0"/>
                </a:moveTo>
                <a:lnTo>
                  <a:pt x="0" y="0"/>
                </a:lnTo>
                <a:lnTo>
                  <a:pt x="0" y="5410200"/>
                </a:lnTo>
                <a:lnTo>
                  <a:pt x="2133600" y="5410200"/>
                </a:lnTo>
                <a:lnTo>
                  <a:pt x="2133600" y="0"/>
                </a:lnTo>
                <a:close/>
              </a:path>
            </a:pathLst>
          </a:custGeom>
          <a:solidFill>
            <a:srgbClr val="008000"/>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104" name="Google Shape;104;p3"/>
          <p:cNvGrpSpPr/>
          <p:nvPr/>
        </p:nvGrpSpPr>
        <p:grpSpPr>
          <a:xfrm>
            <a:off x="-1" y="8454"/>
            <a:ext cx="9144000" cy="6857999"/>
            <a:chOff x="0" y="0"/>
            <a:chExt cx="9144000" cy="6857999"/>
          </a:xfrm>
        </p:grpSpPr>
        <p:sp>
          <p:nvSpPr>
            <p:cNvPr id="105" name="Google Shape;105;p3"/>
            <p:cNvSpPr/>
            <p:nvPr/>
          </p:nvSpPr>
          <p:spPr>
            <a:xfrm>
              <a:off x="0" y="1447799"/>
              <a:ext cx="2133600" cy="5410200"/>
            </a:xfrm>
            <a:custGeom>
              <a:avLst/>
              <a:gdLst/>
              <a:ahLst/>
              <a:cxnLst/>
              <a:rect l="l" t="t" r="r" b="b"/>
              <a:pathLst>
                <a:path w="2133600" h="5410200" extrusionOk="0">
                  <a:moveTo>
                    <a:pt x="0" y="5410200"/>
                  </a:moveTo>
                  <a:lnTo>
                    <a:pt x="2133600" y="5410200"/>
                  </a:lnTo>
                  <a:lnTo>
                    <a:pt x="2133600" y="0"/>
                  </a:lnTo>
                  <a:lnTo>
                    <a:pt x="0" y="0"/>
                  </a:lnTo>
                  <a:lnTo>
                    <a:pt x="0" y="5410200"/>
                  </a:lnTo>
                  <a:close/>
                </a:path>
              </a:pathLst>
            </a:custGeom>
            <a:noFill/>
            <a:ln w="9525" cap="flat" cmpd="sng">
              <a:solidFill>
                <a:srgbClr val="95B852"/>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06" name="Google Shape;106;p3"/>
            <p:cNvSpPr/>
            <p:nvPr/>
          </p:nvSpPr>
          <p:spPr>
            <a:xfrm>
              <a:off x="0" y="0"/>
              <a:ext cx="9144000" cy="1447800"/>
            </a:xfrm>
            <a:custGeom>
              <a:avLst/>
              <a:gdLst/>
              <a:ahLst/>
              <a:cxnLst/>
              <a:rect l="l" t="t" r="r" b="b"/>
              <a:pathLst>
                <a:path w="9144000" h="1447800" extrusionOk="0">
                  <a:moveTo>
                    <a:pt x="9144000" y="0"/>
                  </a:moveTo>
                  <a:lnTo>
                    <a:pt x="0" y="0"/>
                  </a:lnTo>
                  <a:lnTo>
                    <a:pt x="0" y="1447800"/>
                  </a:lnTo>
                  <a:lnTo>
                    <a:pt x="9144000" y="1447800"/>
                  </a:lnTo>
                  <a:lnTo>
                    <a:pt x="9144000" y="0"/>
                  </a:lnTo>
                  <a:close/>
                </a:path>
              </a:pathLst>
            </a:custGeom>
            <a:solidFill>
              <a:srgbClr val="FFFF00"/>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107" name="Google Shape;107;p3"/>
            <p:cNvPicPr preferRelativeResize="0"/>
            <p:nvPr/>
          </p:nvPicPr>
          <p:blipFill rotWithShape="1">
            <a:blip r:embed="rId3">
              <a:alphaModFix/>
            </a:blip>
            <a:srcRect/>
            <a:stretch/>
          </p:blipFill>
          <p:spPr>
            <a:xfrm>
              <a:off x="7391400" y="0"/>
              <a:ext cx="1752599" cy="1219200"/>
            </a:xfrm>
            <a:prstGeom prst="rect">
              <a:avLst/>
            </a:prstGeom>
            <a:noFill/>
            <a:ln>
              <a:noFill/>
            </a:ln>
          </p:spPr>
        </p:pic>
        <p:pic>
          <p:nvPicPr>
            <p:cNvPr id="108" name="Google Shape;108;p3"/>
            <p:cNvPicPr preferRelativeResize="0"/>
            <p:nvPr/>
          </p:nvPicPr>
          <p:blipFill rotWithShape="1">
            <a:blip r:embed="rId4">
              <a:alphaModFix/>
            </a:blip>
            <a:srcRect/>
            <a:stretch/>
          </p:blipFill>
          <p:spPr>
            <a:xfrm>
              <a:off x="304800" y="152400"/>
              <a:ext cx="1219200" cy="1277112"/>
            </a:xfrm>
            <a:prstGeom prst="rect">
              <a:avLst/>
            </a:prstGeom>
            <a:noFill/>
            <a:ln>
              <a:noFill/>
            </a:ln>
          </p:spPr>
        </p:pic>
        <p:pic>
          <p:nvPicPr>
            <p:cNvPr id="109" name="Google Shape;109;p3"/>
            <p:cNvPicPr preferRelativeResize="0"/>
            <p:nvPr/>
          </p:nvPicPr>
          <p:blipFill rotWithShape="1">
            <a:blip r:embed="rId5">
              <a:alphaModFix/>
            </a:blip>
            <a:srcRect/>
            <a:stretch/>
          </p:blipFill>
          <p:spPr>
            <a:xfrm>
              <a:off x="2086355" y="1493519"/>
              <a:ext cx="7057643" cy="1726691"/>
            </a:xfrm>
            <a:prstGeom prst="rect">
              <a:avLst/>
            </a:prstGeom>
            <a:noFill/>
            <a:ln>
              <a:noFill/>
            </a:ln>
          </p:spPr>
        </p:pic>
        <p:sp>
          <p:nvSpPr>
            <p:cNvPr id="110" name="Google Shape;110;p3"/>
            <p:cNvSpPr/>
            <p:nvPr/>
          </p:nvSpPr>
          <p:spPr>
            <a:xfrm>
              <a:off x="2112825" y="1510665"/>
              <a:ext cx="7010400" cy="1631950"/>
            </a:xfrm>
            <a:custGeom>
              <a:avLst/>
              <a:gdLst/>
              <a:ahLst/>
              <a:cxnLst/>
              <a:rect l="l" t="t" r="r" b="b"/>
              <a:pathLst>
                <a:path w="7010400" h="1631950" extrusionOk="0">
                  <a:moveTo>
                    <a:pt x="7010400" y="0"/>
                  </a:moveTo>
                  <a:lnTo>
                    <a:pt x="0" y="0"/>
                  </a:lnTo>
                  <a:lnTo>
                    <a:pt x="0" y="1631823"/>
                  </a:lnTo>
                  <a:lnTo>
                    <a:pt x="7010400" y="1631823"/>
                  </a:lnTo>
                  <a:lnTo>
                    <a:pt x="7010400" y="0"/>
                  </a:lnTo>
                  <a:close/>
                </a:path>
              </a:pathLst>
            </a:custGeom>
            <a:solidFill>
              <a:srgbClr val="FFFF00"/>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FFFF00"/>
                </a:solidFill>
                <a:latin typeface="Calibri"/>
                <a:ea typeface="Calibri"/>
                <a:cs typeface="Calibri"/>
                <a:sym typeface="Calibri"/>
              </a:endParaRPr>
            </a:p>
          </p:txBody>
        </p:sp>
        <p:sp>
          <p:nvSpPr>
            <p:cNvPr id="111" name="Google Shape;111;p3"/>
            <p:cNvSpPr/>
            <p:nvPr/>
          </p:nvSpPr>
          <p:spPr>
            <a:xfrm>
              <a:off x="2133600" y="1520952"/>
              <a:ext cx="7010400" cy="1631950"/>
            </a:xfrm>
            <a:custGeom>
              <a:avLst/>
              <a:gdLst/>
              <a:ahLst/>
              <a:cxnLst/>
              <a:rect l="l" t="t" r="r" b="b"/>
              <a:pathLst>
                <a:path w="7010400" h="1631950" extrusionOk="0">
                  <a:moveTo>
                    <a:pt x="0" y="1631823"/>
                  </a:moveTo>
                  <a:lnTo>
                    <a:pt x="7010400" y="1631823"/>
                  </a:lnTo>
                  <a:lnTo>
                    <a:pt x="7010400" y="0"/>
                  </a:lnTo>
                  <a:lnTo>
                    <a:pt x="0" y="0"/>
                  </a:lnTo>
                  <a:lnTo>
                    <a:pt x="0" y="1631823"/>
                  </a:lnTo>
                  <a:close/>
                </a:path>
              </a:pathLst>
            </a:custGeom>
            <a:noFill/>
            <a:ln w="9525" cap="flat" cmpd="sng">
              <a:solidFill>
                <a:srgbClr val="477BB8"/>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12" name="Google Shape;112;p3"/>
          <p:cNvSpPr txBox="1"/>
          <p:nvPr/>
        </p:nvSpPr>
        <p:spPr>
          <a:xfrm>
            <a:off x="2286000" y="1501973"/>
            <a:ext cx="6407530" cy="1339406"/>
          </a:xfrm>
          <a:prstGeom prst="rect">
            <a:avLst/>
          </a:prstGeom>
          <a:noFill/>
          <a:ln>
            <a:noFill/>
          </a:ln>
        </p:spPr>
        <p:txBody>
          <a:bodyPr spcFirstLastPara="1" wrap="square" lIns="0" tIns="12700" rIns="0" bIns="0" anchor="t" anchorCtr="0">
            <a:spAutoFit/>
          </a:bodyPr>
          <a:lstStyle/>
          <a:p>
            <a:pPr marL="12700" marR="0" lvl="0" indent="0" algn="l" rtl="0">
              <a:lnSpc>
                <a:spcPct val="130000"/>
              </a:lnSpc>
              <a:spcBef>
                <a:spcPts val="0"/>
              </a:spcBef>
              <a:spcAft>
                <a:spcPts val="0"/>
              </a:spcAft>
              <a:buClr>
                <a:srgbClr val="000000"/>
              </a:buClr>
              <a:buSzPts val="1600"/>
              <a:buFont typeface="Arial"/>
              <a:buNone/>
            </a:pPr>
            <a:r>
              <a:rPr lang="en-US" sz="1600" b="1" i="1" u="none" strike="noStrike" cap="none">
                <a:solidFill>
                  <a:schemeClr val="dk1"/>
                </a:solidFill>
                <a:latin typeface="Calibri"/>
                <a:ea typeface="Calibri"/>
                <a:cs typeface="Calibri"/>
                <a:sym typeface="Calibri"/>
              </a:rPr>
              <a:t>Vision of Department:-</a:t>
            </a:r>
            <a:endParaRPr sz="1400" b="0" i="0" u="none" strike="noStrike" cap="none">
              <a:solidFill>
                <a:srgbClr val="000000"/>
              </a:solidFill>
              <a:latin typeface="Arial"/>
              <a:ea typeface="Arial"/>
              <a:cs typeface="Arial"/>
              <a:sym typeface="Arial"/>
            </a:endParaRPr>
          </a:p>
          <a:p>
            <a:pPr marL="12700" marR="0" lvl="0" indent="0" algn="just" rtl="0">
              <a:lnSpc>
                <a:spcPct val="130000"/>
              </a:lnSpc>
              <a:spcBef>
                <a:spcPts val="0"/>
              </a:spcBef>
              <a:spcAft>
                <a:spcPts val="0"/>
              </a:spcAft>
              <a:buClr>
                <a:srgbClr val="000000"/>
              </a:buClr>
              <a:buSzPts val="1600"/>
              <a:buFont typeface="Arial"/>
              <a:buNone/>
            </a:pPr>
            <a:r>
              <a:rPr lang="en-US" sz="1600" b="1" i="1" u="none" strike="noStrike" cap="none">
                <a:solidFill>
                  <a:schemeClr val="dk1"/>
                </a:solidFill>
                <a:latin typeface="Calibri"/>
                <a:ea typeface="Calibri"/>
                <a:cs typeface="Calibri"/>
                <a:sym typeface="Calibri"/>
              </a:rPr>
              <a:t>“</a:t>
            </a:r>
            <a:r>
              <a:rPr lang="en-US" sz="1400" b="0" i="0" u="none" strike="noStrike" cap="none">
                <a:solidFill>
                  <a:schemeClr val="dk1"/>
                </a:solidFill>
                <a:latin typeface="Times New Roman"/>
                <a:ea typeface="Times New Roman"/>
                <a:cs typeface="Times New Roman"/>
                <a:sym typeface="Times New Roman"/>
              </a:rPr>
              <a:t>To be a globally recognized hub for mechanical engineering education and    research, driving transformative solutions in energy, manufacturing, robotics, and sustainable design. We strive to cultivate a diverse community of engineers who lead with creativity, integrity, and a commitment to improving society through engineering innovation</a:t>
            </a:r>
            <a:r>
              <a:rPr lang="en-US" sz="1400" b="0" i="1" u="none" strike="noStrike" cap="none">
                <a:solidFill>
                  <a:schemeClr val="dk1"/>
                </a:solidFill>
                <a:latin typeface="Times New Roman"/>
                <a:ea typeface="Times New Roman"/>
                <a:cs typeface="Times New Roman"/>
                <a:sym typeface="Times New Roman"/>
              </a:rPr>
              <a:t>”.</a:t>
            </a:r>
            <a:endParaRPr sz="1400" b="0" i="0" u="none" strike="noStrike" cap="none">
              <a:solidFill>
                <a:schemeClr val="dk1"/>
              </a:solidFill>
              <a:latin typeface="Times New Roman"/>
              <a:ea typeface="Times New Roman"/>
              <a:cs typeface="Times New Roman"/>
              <a:sym typeface="Times New Roman"/>
            </a:endParaRPr>
          </a:p>
        </p:txBody>
      </p:sp>
      <p:grpSp>
        <p:nvGrpSpPr>
          <p:cNvPr id="113" name="Google Shape;113;p3"/>
          <p:cNvGrpSpPr/>
          <p:nvPr/>
        </p:nvGrpSpPr>
        <p:grpSpPr>
          <a:xfrm>
            <a:off x="0" y="2743199"/>
            <a:ext cx="2059685" cy="1526286"/>
            <a:chOff x="0" y="2743199"/>
            <a:chExt cx="2059685" cy="1526286"/>
          </a:xfrm>
        </p:grpSpPr>
        <p:sp>
          <p:nvSpPr>
            <p:cNvPr id="114" name="Google Shape;114;p3"/>
            <p:cNvSpPr/>
            <p:nvPr/>
          </p:nvSpPr>
          <p:spPr>
            <a:xfrm>
              <a:off x="0" y="2743199"/>
              <a:ext cx="2057400" cy="1524000"/>
            </a:xfrm>
            <a:custGeom>
              <a:avLst/>
              <a:gdLst/>
              <a:ahLst/>
              <a:cxnLst/>
              <a:rect l="l" t="t" r="r" b="b"/>
              <a:pathLst>
                <a:path w="2057400" h="1524000" extrusionOk="0">
                  <a:moveTo>
                    <a:pt x="2057400" y="0"/>
                  </a:moveTo>
                  <a:lnTo>
                    <a:pt x="0" y="0"/>
                  </a:lnTo>
                  <a:lnTo>
                    <a:pt x="0" y="1524000"/>
                  </a:lnTo>
                  <a:lnTo>
                    <a:pt x="2057400" y="1524000"/>
                  </a:lnTo>
                  <a:lnTo>
                    <a:pt x="2057400" y="0"/>
                  </a:lnTo>
                  <a:close/>
                </a:path>
              </a:pathLst>
            </a:custGeom>
            <a:solidFill>
              <a:srgbClr val="001F5F"/>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15" name="Google Shape;115;p3"/>
            <p:cNvSpPr/>
            <p:nvPr/>
          </p:nvSpPr>
          <p:spPr>
            <a:xfrm>
              <a:off x="2285" y="2745485"/>
              <a:ext cx="2057400" cy="1524000"/>
            </a:xfrm>
            <a:custGeom>
              <a:avLst/>
              <a:gdLst/>
              <a:ahLst/>
              <a:cxnLst/>
              <a:rect l="l" t="t" r="r" b="b"/>
              <a:pathLst>
                <a:path w="2057400" h="1524000" extrusionOk="0">
                  <a:moveTo>
                    <a:pt x="0" y="1524000"/>
                  </a:moveTo>
                  <a:lnTo>
                    <a:pt x="2057400" y="1524000"/>
                  </a:lnTo>
                  <a:lnTo>
                    <a:pt x="2057400" y="0"/>
                  </a:lnTo>
                  <a:lnTo>
                    <a:pt x="0" y="0"/>
                  </a:lnTo>
                  <a:lnTo>
                    <a:pt x="0" y="1524000"/>
                  </a:lnTo>
                  <a:close/>
                </a:path>
              </a:pathLst>
            </a:custGeom>
            <a:noFill/>
            <a:ln w="25900" cap="flat" cmpd="sng">
              <a:solidFill>
                <a:srgbClr val="FFC000"/>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16" name="Google Shape;116;p3"/>
          <p:cNvSpPr txBox="1"/>
          <p:nvPr/>
        </p:nvSpPr>
        <p:spPr>
          <a:xfrm>
            <a:off x="128727" y="3174619"/>
            <a:ext cx="1783714" cy="574040"/>
          </a:xfrm>
          <a:prstGeom prst="rect">
            <a:avLst/>
          </a:prstGeom>
          <a:noFill/>
          <a:ln>
            <a:noFill/>
          </a:ln>
        </p:spPr>
        <p:txBody>
          <a:bodyPr spcFirstLastPara="1" wrap="square" lIns="0" tIns="12700" rIns="0" bIns="0" anchor="t" anchorCtr="0">
            <a:spAutoFit/>
          </a:bodyPr>
          <a:lstStyle/>
          <a:p>
            <a:pPr marL="203200" marR="5080" lvl="0" indent="-190500" algn="l" rtl="0">
              <a:lnSpc>
                <a:spcPct val="100000"/>
              </a:lnSpc>
              <a:spcBef>
                <a:spcPts val="0"/>
              </a:spcBef>
              <a:spcAft>
                <a:spcPts val="0"/>
              </a:spcAft>
              <a:buClr>
                <a:srgbClr val="000000"/>
              </a:buClr>
              <a:buSzPts val="1800"/>
              <a:buFont typeface="Arial"/>
              <a:buNone/>
            </a:pPr>
            <a:r>
              <a:rPr lang="en-US" sz="1800" b="1" i="1" u="none" strike="noStrike" cap="none">
                <a:solidFill>
                  <a:srgbClr val="FFFFFF"/>
                </a:solidFill>
                <a:latin typeface="Calibri"/>
                <a:ea typeface="Calibri"/>
                <a:cs typeface="Calibri"/>
                <a:sym typeface="Calibri"/>
              </a:rPr>
              <a:t>Vision and Mission  of Department</a:t>
            </a:r>
            <a:endParaRPr sz="1800" b="0" i="0" u="none" strike="noStrike" cap="none">
              <a:solidFill>
                <a:schemeClr val="dk1"/>
              </a:solidFill>
              <a:latin typeface="Calibri"/>
              <a:ea typeface="Calibri"/>
              <a:cs typeface="Calibri"/>
              <a:sym typeface="Calibri"/>
            </a:endParaRPr>
          </a:p>
        </p:txBody>
      </p:sp>
      <p:sp>
        <p:nvSpPr>
          <p:cNvPr id="117" name="Google Shape;117;p3"/>
          <p:cNvSpPr txBox="1"/>
          <p:nvPr/>
        </p:nvSpPr>
        <p:spPr>
          <a:xfrm>
            <a:off x="8311388" y="1208912"/>
            <a:ext cx="662305" cy="177800"/>
          </a:xfrm>
          <a:prstGeom prst="rect">
            <a:avLst/>
          </a:prstGeom>
          <a:noFill/>
          <a:ln>
            <a:noFill/>
          </a:ln>
        </p:spPr>
        <p:txBody>
          <a:bodyPr spcFirstLastPara="1" wrap="square" lIns="0" tIns="12050" rIns="0" bIns="0" anchor="t" anchorCtr="0">
            <a:spAutoFit/>
          </a:bodyPr>
          <a:lstStyle/>
          <a:p>
            <a:pPr marL="12700" marR="0" lvl="0" indent="0" algn="l" rtl="0">
              <a:lnSpc>
                <a:spcPct val="100000"/>
              </a:lnSpc>
              <a:spcBef>
                <a:spcPts val="0"/>
              </a:spcBef>
              <a:spcAft>
                <a:spcPts val="0"/>
              </a:spcAft>
              <a:buClr>
                <a:srgbClr val="000000"/>
              </a:buClr>
              <a:buSzPts val="1000"/>
              <a:buFont typeface="Arial"/>
              <a:buNone/>
            </a:pPr>
            <a:r>
              <a:rPr lang="en-US" sz="1000" b="1" i="0" u="none" strike="noStrike" cap="none">
                <a:solidFill>
                  <a:srgbClr val="9F2800"/>
                </a:solidFill>
                <a:latin typeface="Trebuchet MS"/>
                <a:ea typeface="Trebuchet MS"/>
                <a:cs typeface="Trebuchet MS"/>
                <a:sym typeface="Trebuchet MS"/>
              </a:rPr>
              <a:t>P A G E 3</a:t>
            </a:r>
            <a:endParaRPr sz="1000" b="0" i="0" u="none" strike="noStrike" cap="none">
              <a:solidFill>
                <a:schemeClr val="dk1"/>
              </a:solidFill>
              <a:latin typeface="Trebuchet MS"/>
              <a:ea typeface="Trebuchet MS"/>
              <a:cs typeface="Trebuchet MS"/>
              <a:sym typeface="Trebuchet MS"/>
            </a:endParaRPr>
          </a:p>
        </p:txBody>
      </p:sp>
      <p:grpSp>
        <p:nvGrpSpPr>
          <p:cNvPr id="118" name="Google Shape;118;p3"/>
          <p:cNvGrpSpPr/>
          <p:nvPr/>
        </p:nvGrpSpPr>
        <p:grpSpPr>
          <a:xfrm>
            <a:off x="2133599" y="152399"/>
            <a:ext cx="5183886" cy="915162"/>
            <a:chOff x="2133599" y="152399"/>
            <a:chExt cx="5183886" cy="915162"/>
          </a:xfrm>
        </p:grpSpPr>
        <p:sp>
          <p:nvSpPr>
            <p:cNvPr id="119" name="Google Shape;119;p3"/>
            <p:cNvSpPr/>
            <p:nvPr/>
          </p:nvSpPr>
          <p:spPr>
            <a:xfrm>
              <a:off x="2133599" y="152399"/>
              <a:ext cx="5181600" cy="914400"/>
            </a:xfrm>
            <a:custGeom>
              <a:avLst/>
              <a:gdLst/>
              <a:ahLst/>
              <a:cxnLst/>
              <a:rect l="l" t="t" r="r" b="b"/>
              <a:pathLst>
                <a:path w="5181600" h="914400" extrusionOk="0">
                  <a:moveTo>
                    <a:pt x="5181600" y="0"/>
                  </a:moveTo>
                  <a:lnTo>
                    <a:pt x="0" y="0"/>
                  </a:lnTo>
                  <a:lnTo>
                    <a:pt x="0" y="914400"/>
                  </a:lnTo>
                  <a:lnTo>
                    <a:pt x="5181600" y="914400"/>
                  </a:lnTo>
                  <a:lnTo>
                    <a:pt x="5181600" y="0"/>
                  </a:lnTo>
                  <a:close/>
                </a:path>
              </a:pathLst>
            </a:custGeom>
            <a:solidFill>
              <a:srgbClr val="008000"/>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20" name="Google Shape;120;p3"/>
            <p:cNvSpPr/>
            <p:nvPr/>
          </p:nvSpPr>
          <p:spPr>
            <a:xfrm>
              <a:off x="2135885" y="153161"/>
              <a:ext cx="5181600" cy="914400"/>
            </a:xfrm>
            <a:custGeom>
              <a:avLst/>
              <a:gdLst/>
              <a:ahLst/>
              <a:cxnLst/>
              <a:rect l="l" t="t" r="r" b="b"/>
              <a:pathLst>
                <a:path w="5181600" h="914400" extrusionOk="0">
                  <a:moveTo>
                    <a:pt x="0" y="914400"/>
                  </a:moveTo>
                  <a:lnTo>
                    <a:pt x="5181600" y="914400"/>
                  </a:lnTo>
                  <a:lnTo>
                    <a:pt x="5181600" y="0"/>
                  </a:lnTo>
                  <a:lnTo>
                    <a:pt x="0" y="0"/>
                  </a:lnTo>
                  <a:lnTo>
                    <a:pt x="0" y="914400"/>
                  </a:lnTo>
                  <a:close/>
                </a:path>
              </a:pathLst>
            </a:custGeom>
            <a:noFill/>
            <a:ln w="25900" cap="flat" cmpd="sng">
              <a:solidFill>
                <a:srgbClr val="FFFF00"/>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21" name="Google Shape;121;p3"/>
          <p:cNvSpPr txBox="1"/>
          <p:nvPr/>
        </p:nvSpPr>
        <p:spPr>
          <a:xfrm>
            <a:off x="2133600" y="152400"/>
            <a:ext cx="5181600" cy="914400"/>
          </a:xfrm>
          <a:prstGeom prst="rect">
            <a:avLst/>
          </a:prstGeom>
          <a:noFill/>
          <a:ln>
            <a:noFill/>
          </a:ln>
        </p:spPr>
        <p:txBody>
          <a:bodyPr spcFirstLastPara="1" wrap="square" lIns="0" tIns="137150" rIns="0" bIns="0" anchor="t" anchorCtr="0">
            <a:spAutoFit/>
          </a:bodyPr>
          <a:lstStyle/>
          <a:p>
            <a:pPr marL="0" marR="5715" lvl="0" indent="0" algn="ctr" rtl="0">
              <a:lnSpc>
                <a:spcPct val="100000"/>
              </a:lnSpc>
              <a:spcBef>
                <a:spcPts val="0"/>
              </a:spcBef>
              <a:spcAft>
                <a:spcPts val="0"/>
              </a:spcAft>
              <a:buClr>
                <a:srgbClr val="000000"/>
              </a:buClr>
              <a:buSzPts val="1800"/>
              <a:buFont typeface="Arial"/>
              <a:buNone/>
            </a:pPr>
            <a:r>
              <a:rPr lang="en-US" sz="1800" b="0" i="0" u="none" strike="noStrike" cap="none">
                <a:solidFill>
                  <a:srgbClr val="FFFFFF"/>
                </a:solidFill>
                <a:latin typeface="Calibri"/>
                <a:ea typeface="Calibri"/>
                <a:cs typeface="Calibri"/>
                <a:sym typeface="Calibri"/>
              </a:rPr>
              <a:t>Hyderabad Institute of Technology And</a:t>
            </a:r>
            <a:endParaRPr sz="1800" b="0" i="0" u="none" strike="noStrike" cap="none">
              <a:solidFill>
                <a:schemeClr val="dk1"/>
              </a:solidFill>
              <a:latin typeface="Calibri"/>
              <a:ea typeface="Calibri"/>
              <a:cs typeface="Calibri"/>
              <a:sym typeface="Calibri"/>
            </a:endParaRPr>
          </a:p>
          <a:p>
            <a:pPr marL="762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rgbClr val="FFFFFF"/>
                </a:solidFill>
                <a:latin typeface="Calibri"/>
                <a:ea typeface="Calibri"/>
                <a:cs typeface="Calibri"/>
                <a:sym typeface="Calibri"/>
              </a:rPr>
              <a:t>Management</a:t>
            </a:r>
            <a:endParaRPr sz="1800" b="0" i="0" u="none" strike="noStrike" cap="none">
              <a:solidFill>
                <a:schemeClr val="dk1"/>
              </a:solidFill>
              <a:latin typeface="Calibri"/>
              <a:ea typeface="Calibri"/>
              <a:cs typeface="Calibri"/>
              <a:sym typeface="Calibri"/>
            </a:endParaRPr>
          </a:p>
        </p:txBody>
      </p:sp>
      <p:sp>
        <p:nvSpPr>
          <p:cNvPr id="122" name="Google Shape;122;p3"/>
          <p:cNvSpPr/>
          <p:nvPr/>
        </p:nvSpPr>
        <p:spPr>
          <a:xfrm>
            <a:off x="2133600" y="3429000"/>
            <a:ext cx="6934200" cy="2590800"/>
          </a:xfrm>
          <a:custGeom>
            <a:avLst/>
            <a:gdLst/>
            <a:ahLst/>
            <a:cxnLst/>
            <a:rect l="l" t="t" r="r" b="b"/>
            <a:pathLst>
              <a:path w="6934200" h="2590800" extrusionOk="0">
                <a:moveTo>
                  <a:pt x="6934200" y="0"/>
                </a:moveTo>
                <a:lnTo>
                  <a:pt x="0" y="0"/>
                </a:lnTo>
                <a:lnTo>
                  <a:pt x="0" y="2590800"/>
                </a:lnTo>
                <a:lnTo>
                  <a:pt x="6934200" y="2590800"/>
                </a:lnTo>
                <a:lnTo>
                  <a:pt x="6934200" y="0"/>
                </a:lnTo>
                <a:close/>
              </a:path>
            </a:pathLst>
          </a:custGeom>
          <a:solidFill>
            <a:srgbClr val="FFFF00"/>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23" name="Google Shape;123;p3"/>
          <p:cNvSpPr txBox="1"/>
          <p:nvPr/>
        </p:nvSpPr>
        <p:spPr>
          <a:xfrm>
            <a:off x="2212085" y="3418078"/>
            <a:ext cx="2319655" cy="29972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000000"/>
              </a:buClr>
              <a:buSzPts val="1800"/>
              <a:buFont typeface="Arial"/>
              <a:buNone/>
            </a:pPr>
            <a:r>
              <a:rPr lang="en-US" sz="1800" b="1" i="1" u="none" strike="noStrike" cap="none">
                <a:solidFill>
                  <a:schemeClr val="dk1"/>
                </a:solidFill>
                <a:latin typeface="Calibri"/>
                <a:ea typeface="Calibri"/>
                <a:cs typeface="Calibri"/>
                <a:sym typeface="Calibri"/>
              </a:rPr>
              <a:t>Mission of Department:-</a:t>
            </a:r>
            <a:endParaRPr sz="1800" b="0" i="0" u="none" strike="noStrike" cap="none">
              <a:solidFill>
                <a:schemeClr val="dk1"/>
              </a:solidFill>
              <a:latin typeface="Calibri"/>
              <a:ea typeface="Calibri"/>
              <a:cs typeface="Calibri"/>
              <a:sym typeface="Calibri"/>
            </a:endParaRPr>
          </a:p>
        </p:txBody>
      </p:sp>
      <p:sp>
        <p:nvSpPr>
          <p:cNvPr id="124" name="Google Shape;124;p3"/>
          <p:cNvSpPr txBox="1"/>
          <p:nvPr/>
        </p:nvSpPr>
        <p:spPr>
          <a:xfrm>
            <a:off x="2212085" y="3944823"/>
            <a:ext cx="6710045" cy="1489510"/>
          </a:xfrm>
          <a:prstGeom prst="rect">
            <a:avLst/>
          </a:prstGeom>
          <a:noFill/>
          <a:ln>
            <a:noFill/>
          </a:ln>
        </p:spPr>
        <p:txBody>
          <a:bodyPr spcFirstLastPara="1" wrap="square" lIns="0" tIns="12050" rIns="0" bIns="0" anchor="t" anchorCtr="0">
            <a:spAutoFit/>
          </a:bodyPr>
          <a:lstStyle/>
          <a:p>
            <a:pPr marL="0" marR="0" lvl="0" indent="0" algn="just" rtl="0">
              <a:lnSpc>
                <a:spcPct val="100000"/>
              </a:lnSpc>
              <a:spcBef>
                <a:spcPts val="0"/>
              </a:spcBef>
              <a:spcAft>
                <a:spcPts val="0"/>
              </a:spcAft>
              <a:buClr>
                <a:schemeClr val="dk1"/>
              </a:buClr>
              <a:buSzPts val="1600"/>
              <a:buFont typeface="Times New Roman"/>
              <a:buNone/>
            </a:pPr>
            <a:r>
              <a:rPr lang="en-US" sz="1600" b="0" i="1" u="none" strike="noStrike" cap="none">
                <a:solidFill>
                  <a:schemeClr val="dk1"/>
                </a:solidFill>
                <a:latin typeface="Times New Roman"/>
                <a:ea typeface="Times New Roman"/>
                <a:cs typeface="Times New Roman"/>
                <a:sym typeface="Times New Roman"/>
              </a:rPr>
              <a:t>The Mechanical Engineering Department is dedicated to fostering innovation, excellence, and leadership in education, research, and professional practice. </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chemeClr val="dk1"/>
              </a:buClr>
              <a:buSzPts val="1600"/>
              <a:buFont typeface="Calibri"/>
              <a:buNone/>
            </a:pPr>
            <a:endParaRPr sz="1600" b="0" i="1" u="none" strike="noStrike" cap="none">
              <a:solidFill>
                <a:schemeClr val="dk1"/>
              </a:solidFill>
              <a:latin typeface="Times New Roman"/>
              <a:ea typeface="Times New Roman"/>
              <a:cs typeface="Times New Roman"/>
              <a:sym typeface="Times New Roman"/>
            </a:endParaRPr>
          </a:p>
          <a:p>
            <a:pPr marL="0" marR="0" lvl="0" indent="0" algn="just" rtl="0">
              <a:lnSpc>
                <a:spcPct val="100000"/>
              </a:lnSpc>
              <a:spcBef>
                <a:spcPts val="0"/>
              </a:spcBef>
              <a:spcAft>
                <a:spcPts val="0"/>
              </a:spcAft>
              <a:buClr>
                <a:schemeClr val="dk1"/>
              </a:buClr>
              <a:buSzPts val="1600"/>
              <a:buFont typeface="Times New Roman"/>
              <a:buNone/>
            </a:pPr>
            <a:r>
              <a:rPr lang="en-US" sz="1600" b="0" i="1" u="none" strike="noStrike" cap="none">
                <a:solidFill>
                  <a:schemeClr val="dk1"/>
                </a:solidFill>
                <a:latin typeface="Times New Roman"/>
                <a:ea typeface="Times New Roman"/>
                <a:cs typeface="Times New Roman"/>
                <a:sym typeface="Times New Roman"/>
              </a:rPr>
              <a:t>We aim to equip students with cutting-edge technical knowledge, practical skills, and ethical values to address global engineering challenges and contribute to sustainable technological advancements.</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4"/>
          <p:cNvSpPr/>
          <p:nvPr/>
        </p:nvSpPr>
        <p:spPr>
          <a:xfrm>
            <a:off x="127202" y="1486784"/>
            <a:ext cx="2133600" cy="5410200"/>
          </a:xfrm>
          <a:custGeom>
            <a:avLst/>
            <a:gdLst/>
            <a:ahLst/>
            <a:cxnLst/>
            <a:rect l="l" t="t" r="r" b="b"/>
            <a:pathLst>
              <a:path w="2133600" h="5410200" extrusionOk="0">
                <a:moveTo>
                  <a:pt x="2133600" y="0"/>
                </a:moveTo>
                <a:lnTo>
                  <a:pt x="0" y="0"/>
                </a:lnTo>
                <a:lnTo>
                  <a:pt x="0" y="5410200"/>
                </a:lnTo>
                <a:lnTo>
                  <a:pt x="2133600" y="5410200"/>
                </a:lnTo>
                <a:lnTo>
                  <a:pt x="2133600" y="0"/>
                </a:lnTo>
                <a:close/>
              </a:path>
            </a:pathLst>
          </a:custGeom>
          <a:solidFill>
            <a:srgbClr val="008000"/>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30" name="Google Shape;130;p4"/>
          <p:cNvSpPr/>
          <p:nvPr/>
        </p:nvSpPr>
        <p:spPr>
          <a:xfrm>
            <a:off x="0" y="1447799"/>
            <a:ext cx="2133600" cy="5410200"/>
          </a:xfrm>
          <a:custGeom>
            <a:avLst/>
            <a:gdLst/>
            <a:ahLst/>
            <a:cxnLst/>
            <a:rect l="l" t="t" r="r" b="b"/>
            <a:pathLst>
              <a:path w="2133600" h="5410200" extrusionOk="0">
                <a:moveTo>
                  <a:pt x="0" y="5410200"/>
                </a:moveTo>
                <a:lnTo>
                  <a:pt x="2133600" y="5410200"/>
                </a:lnTo>
                <a:lnTo>
                  <a:pt x="2133600" y="0"/>
                </a:lnTo>
                <a:lnTo>
                  <a:pt x="0" y="0"/>
                </a:lnTo>
                <a:lnTo>
                  <a:pt x="0" y="5410200"/>
                </a:lnTo>
                <a:close/>
              </a:path>
            </a:pathLst>
          </a:custGeom>
          <a:noFill/>
          <a:ln w="9525" cap="flat" cmpd="sng">
            <a:solidFill>
              <a:srgbClr val="95B852"/>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31" name="Google Shape;131;p4"/>
          <p:cNvSpPr txBox="1"/>
          <p:nvPr/>
        </p:nvSpPr>
        <p:spPr>
          <a:xfrm>
            <a:off x="338734" y="1710690"/>
            <a:ext cx="1320165" cy="29972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000000"/>
              </a:buClr>
              <a:buSzPts val="1800"/>
              <a:buFont typeface="Arial"/>
              <a:buNone/>
            </a:pPr>
            <a:r>
              <a:rPr lang="en-US" sz="1800" b="1" i="0" u="none" strike="noStrike" cap="none">
                <a:solidFill>
                  <a:srgbClr val="FFFFFF"/>
                </a:solidFill>
                <a:latin typeface="Calibri"/>
                <a:ea typeface="Calibri"/>
                <a:cs typeface="Calibri"/>
                <a:sym typeface="Calibri"/>
              </a:rPr>
              <a:t>NEWS LETTER</a:t>
            </a:r>
            <a:endParaRPr sz="1800" b="0" i="0" u="none" strike="noStrike" cap="none">
              <a:solidFill>
                <a:schemeClr val="dk1"/>
              </a:solidFill>
              <a:latin typeface="Calibri"/>
              <a:ea typeface="Calibri"/>
              <a:cs typeface="Calibri"/>
              <a:sym typeface="Calibri"/>
            </a:endParaRPr>
          </a:p>
        </p:txBody>
      </p:sp>
      <p:grpSp>
        <p:nvGrpSpPr>
          <p:cNvPr id="132" name="Google Shape;132;p4"/>
          <p:cNvGrpSpPr/>
          <p:nvPr/>
        </p:nvGrpSpPr>
        <p:grpSpPr>
          <a:xfrm>
            <a:off x="0" y="-36871"/>
            <a:ext cx="9144000" cy="4225289"/>
            <a:chOff x="0" y="0"/>
            <a:chExt cx="9144000" cy="4225289"/>
          </a:xfrm>
        </p:grpSpPr>
        <p:sp>
          <p:nvSpPr>
            <p:cNvPr id="133" name="Google Shape;133;p4"/>
            <p:cNvSpPr/>
            <p:nvPr/>
          </p:nvSpPr>
          <p:spPr>
            <a:xfrm>
              <a:off x="0" y="0"/>
              <a:ext cx="9144000" cy="1447800"/>
            </a:xfrm>
            <a:custGeom>
              <a:avLst/>
              <a:gdLst/>
              <a:ahLst/>
              <a:cxnLst/>
              <a:rect l="l" t="t" r="r" b="b"/>
              <a:pathLst>
                <a:path w="9144000" h="1447800" extrusionOk="0">
                  <a:moveTo>
                    <a:pt x="9144000" y="0"/>
                  </a:moveTo>
                  <a:lnTo>
                    <a:pt x="0" y="0"/>
                  </a:lnTo>
                  <a:lnTo>
                    <a:pt x="0" y="1447800"/>
                  </a:lnTo>
                  <a:lnTo>
                    <a:pt x="9144000" y="1447800"/>
                  </a:lnTo>
                  <a:lnTo>
                    <a:pt x="9144000" y="0"/>
                  </a:lnTo>
                  <a:close/>
                </a:path>
              </a:pathLst>
            </a:custGeom>
            <a:solidFill>
              <a:srgbClr val="FFFF00"/>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134" name="Google Shape;134;p4"/>
            <p:cNvPicPr preferRelativeResize="0"/>
            <p:nvPr/>
          </p:nvPicPr>
          <p:blipFill rotWithShape="1">
            <a:blip r:embed="rId3">
              <a:alphaModFix/>
            </a:blip>
            <a:srcRect/>
            <a:stretch/>
          </p:blipFill>
          <p:spPr>
            <a:xfrm>
              <a:off x="7391400" y="0"/>
              <a:ext cx="1752599" cy="1219200"/>
            </a:xfrm>
            <a:prstGeom prst="rect">
              <a:avLst/>
            </a:prstGeom>
            <a:noFill/>
            <a:ln>
              <a:noFill/>
            </a:ln>
          </p:spPr>
        </p:pic>
        <p:pic>
          <p:nvPicPr>
            <p:cNvPr id="135" name="Google Shape;135;p4"/>
            <p:cNvPicPr preferRelativeResize="0"/>
            <p:nvPr/>
          </p:nvPicPr>
          <p:blipFill rotWithShape="1">
            <a:blip r:embed="rId4">
              <a:alphaModFix/>
            </a:blip>
            <a:srcRect/>
            <a:stretch/>
          </p:blipFill>
          <p:spPr>
            <a:xfrm>
              <a:off x="304800" y="152400"/>
              <a:ext cx="1219200" cy="1277112"/>
            </a:xfrm>
            <a:prstGeom prst="rect">
              <a:avLst/>
            </a:prstGeom>
            <a:noFill/>
            <a:ln>
              <a:noFill/>
            </a:ln>
          </p:spPr>
        </p:pic>
        <p:sp>
          <p:nvSpPr>
            <p:cNvPr id="136" name="Google Shape;136;p4"/>
            <p:cNvSpPr/>
            <p:nvPr/>
          </p:nvSpPr>
          <p:spPr>
            <a:xfrm>
              <a:off x="59435" y="2775204"/>
              <a:ext cx="2057400" cy="1447800"/>
            </a:xfrm>
            <a:custGeom>
              <a:avLst/>
              <a:gdLst/>
              <a:ahLst/>
              <a:cxnLst/>
              <a:rect l="l" t="t" r="r" b="b"/>
              <a:pathLst>
                <a:path w="2057400" h="1447800" extrusionOk="0">
                  <a:moveTo>
                    <a:pt x="2057400" y="0"/>
                  </a:moveTo>
                  <a:lnTo>
                    <a:pt x="0" y="0"/>
                  </a:lnTo>
                  <a:lnTo>
                    <a:pt x="0" y="1447800"/>
                  </a:lnTo>
                  <a:lnTo>
                    <a:pt x="2057400" y="1447800"/>
                  </a:lnTo>
                  <a:lnTo>
                    <a:pt x="2057400" y="0"/>
                  </a:lnTo>
                  <a:close/>
                </a:path>
              </a:pathLst>
            </a:custGeom>
            <a:solidFill>
              <a:srgbClr val="00ADED"/>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37" name="Google Shape;137;p4"/>
            <p:cNvSpPr/>
            <p:nvPr/>
          </p:nvSpPr>
          <p:spPr>
            <a:xfrm>
              <a:off x="60197" y="2777489"/>
              <a:ext cx="2057400" cy="1447800"/>
            </a:xfrm>
            <a:custGeom>
              <a:avLst/>
              <a:gdLst/>
              <a:ahLst/>
              <a:cxnLst/>
              <a:rect l="l" t="t" r="r" b="b"/>
              <a:pathLst>
                <a:path w="2057400" h="1447800" extrusionOk="0">
                  <a:moveTo>
                    <a:pt x="0" y="1447800"/>
                  </a:moveTo>
                  <a:lnTo>
                    <a:pt x="2057400" y="1447800"/>
                  </a:lnTo>
                  <a:lnTo>
                    <a:pt x="2057400" y="0"/>
                  </a:lnTo>
                  <a:lnTo>
                    <a:pt x="0" y="0"/>
                  </a:lnTo>
                  <a:lnTo>
                    <a:pt x="0" y="1447800"/>
                  </a:lnTo>
                  <a:close/>
                </a:path>
              </a:pathLst>
            </a:custGeom>
            <a:noFill/>
            <a:ln w="25900" cap="flat" cmpd="sng">
              <a:solidFill>
                <a:srgbClr val="FFC000"/>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38" name="Google Shape;138;p4"/>
          <p:cNvSpPr txBox="1"/>
          <p:nvPr/>
        </p:nvSpPr>
        <p:spPr>
          <a:xfrm>
            <a:off x="232053" y="2782010"/>
            <a:ext cx="1884781" cy="1304829"/>
          </a:xfrm>
          <a:prstGeom prst="rect">
            <a:avLst/>
          </a:prstGeom>
          <a:noFill/>
          <a:ln>
            <a:noFill/>
          </a:ln>
        </p:spPr>
        <p:txBody>
          <a:bodyPr spcFirstLastPara="1" wrap="square" lIns="0" tIns="12050" rIns="0" bIns="0" anchor="t" anchorCtr="0">
            <a:spAutoFit/>
          </a:bodyPr>
          <a:lstStyle/>
          <a:p>
            <a:pPr marL="12065" marR="5080" lvl="0" indent="85725" algn="ctr" rtl="0">
              <a:lnSpc>
                <a:spcPct val="100000"/>
              </a:lnSpc>
              <a:spcBef>
                <a:spcPts val="0"/>
              </a:spcBef>
              <a:spcAft>
                <a:spcPts val="0"/>
              </a:spcAft>
              <a:buClr>
                <a:srgbClr val="000000"/>
              </a:buClr>
              <a:buSzPts val="2800"/>
              <a:buFont typeface="Arial"/>
              <a:buNone/>
            </a:pPr>
            <a:r>
              <a:rPr lang="en-US" sz="2800" b="1" i="1" u="none" strike="noStrike" cap="none" dirty="0">
                <a:solidFill>
                  <a:srgbClr val="FFFFFF"/>
                </a:solidFill>
                <a:latin typeface="Calibri"/>
                <a:ea typeface="Calibri"/>
                <a:cs typeface="Calibri"/>
                <a:sym typeface="Calibri"/>
              </a:rPr>
              <a:t>Program  Educational  Objectives</a:t>
            </a:r>
            <a:endParaRPr sz="2800" b="0" i="0" u="none" strike="noStrike" cap="none" dirty="0">
              <a:solidFill>
                <a:schemeClr val="dk1"/>
              </a:solidFill>
              <a:latin typeface="Calibri"/>
              <a:ea typeface="Calibri"/>
              <a:cs typeface="Calibri"/>
              <a:sym typeface="Calibri"/>
            </a:endParaRPr>
          </a:p>
        </p:txBody>
      </p:sp>
      <p:sp>
        <p:nvSpPr>
          <p:cNvPr id="139" name="Google Shape;139;p4"/>
          <p:cNvSpPr/>
          <p:nvPr/>
        </p:nvSpPr>
        <p:spPr>
          <a:xfrm>
            <a:off x="2133600" y="1524000"/>
            <a:ext cx="7010400" cy="583565"/>
          </a:xfrm>
          <a:custGeom>
            <a:avLst/>
            <a:gdLst/>
            <a:ahLst/>
            <a:cxnLst/>
            <a:rect l="l" t="t" r="r" b="b"/>
            <a:pathLst>
              <a:path w="7010400" h="583564" extrusionOk="0">
                <a:moveTo>
                  <a:pt x="7010400" y="0"/>
                </a:moveTo>
                <a:lnTo>
                  <a:pt x="0" y="0"/>
                </a:lnTo>
                <a:lnTo>
                  <a:pt x="0" y="583184"/>
                </a:lnTo>
                <a:lnTo>
                  <a:pt x="7010400" y="583184"/>
                </a:lnTo>
                <a:lnTo>
                  <a:pt x="7010400" y="0"/>
                </a:lnTo>
                <a:close/>
              </a:path>
            </a:pathLst>
          </a:custGeom>
          <a:solidFill>
            <a:srgbClr val="F79346"/>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40" name="Google Shape;140;p4"/>
          <p:cNvSpPr txBox="1"/>
          <p:nvPr/>
        </p:nvSpPr>
        <p:spPr>
          <a:xfrm>
            <a:off x="2133599" y="1522561"/>
            <a:ext cx="8673884" cy="505898"/>
          </a:xfrm>
          <a:prstGeom prst="rect">
            <a:avLst/>
          </a:prstGeom>
          <a:noFill/>
          <a:ln>
            <a:noFill/>
          </a:ln>
        </p:spPr>
        <p:txBody>
          <a:bodyPr spcFirstLastPara="1" wrap="square" lIns="0" tIns="13325" rIns="0" bIns="0" anchor="t" anchorCtr="0">
            <a:spAutoFit/>
          </a:bodyPr>
          <a:lstStyle/>
          <a:p>
            <a:pPr marL="12700" marR="0" lvl="0" indent="0" algn="l" rtl="0">
              <a:lnSpc>
                <a:spcPct val="100000"/>
              </a:lnSpc>
              <a:spcBef>
                <a:spcPts val="0"/>
              </a:spcBef>
              <a:spcAft>
                <a:spcPts val="0"/>
              </a:spcAft>
              <a:buClr>
                <a:srgbClr val="000000"/>
              </a:buClr>
              <a:buSzPts val="3200"/>
              <a:buFont typeface="Arial"/>
              <a:buNone/>
            </a:pPr>
            <a:r>
              <a:rPr lang="en-US" sz="3200" b="1" i="0" u="none" strike="noStrike" cap="none" dirty="0">
                <a:solidFill>
                  <a:schemeClr val="dk1"/>
                </a:solidFill>
                <a:latin typeface="Calibri"/>
                <a:ea typeface="Calibri"/>
                <a:cs typeface="Calibri"/>
                <a:sym typeface="Calibri"/>
              </a:rPr>
              <a:t>Program Educational Objectives(PEOs)</a:t>
            </a:r>
            <a:endParaRPr sz="3200" b="0" i="0" u="none" strike="noStrike" cap="none" dirty="0">
              <a:solidFill>
                <a:schemeClr val="dk1"/>
              </a:solidFill>
              <a:latin typeface="Calibri"/>
              <a:ea typeface="Calibri"/>
              <a:cs typeface="Calibri"/>
              <a:sym typeface="Calibri"/>
            </a:endParaRPr>
          </a:p>
        </p:txBody>
      </p:sp>
      <p:pic>
        <p:nvPicPr>
          <p:cNvPr id="141" name="Google Shape;141;p4"/>
          <p:cNvPicPr preferRelativeResize="0"/>
          <p:nvPr/>
        </p:nvPicPr>
        <p:blipFill rotWithShape="1">
          <a:blip r:embed="rId5">
            <a:alphaModFix/>
          </a:blip>
          <a:srcRect/>
          <a:stretch/>
        </p:blipFill>
        <p:spPr>
          <a:xfrm>
            <a:off x="2057401" y="2220637"/>
            <a:ext cx="7086599" cy="4637362"/>
          </a:xfrm>
          <a:prstGeom prst="rect">
            <a:avLst/>
          </a:prstGeom>
          <a:noFill/>
          <a:ln>
            <a:noFill/>
          </a:ln>
        </p:spPr>
      </p:pic>
      <p:sp>
        <p:nvSpPr>
          <p:cNvPr id="142" name="Google Shape;142;p4"/>
          <p:cNvSpPr txBox="1"/>
          <p:nvPr/>
        </p:nvSpPr>
        <p:spPr>
          <a:xfrm>
            <a:off x="8311388" y="1208912"/>
            <a:ext cx="662305" cy="177800"/>
          </a:xfrm>
          <a:prstGeom prst="rect">
            <a:avLst/>
          </a:prstGeom>
          <a:noFill/>
          <a:ln>
            <a:noFill/>
          </a:ln>
        </p:spPr>
        <p:txBody>
          <a:bodyPr spcFirstLastPara="1" wrap="square" lIns="0" tIns="12050" rIns="0" bIns="0" anchor="t" anchorCtr="0">
            <a:spAutoFit/>
          </a:bodyPr>
          <a:lstStyle/>
          <a:p>
            <a:pPr marL="12700" marR="0" lvl="0" indent="0" algn="l" rtl="0">
              <a:lnSpc>
                <a:spcPct val="100000"/>
              </a:lnSpc>
              <a:spcBef>
                <a:spcPts val="0"/>
              </a:spcBef>
              <a:spcAft>
                <a:spcPts val="0"/>
              </a:spcAft>
              <a:buClr>
                <a:srgbClr val="000000"/>
              </a:buClr>
              <a:buSzPts val="1000"/>
              <a:buFont typeface="Arial"/>
              <a:buNone/>
            </a:pPr>
            <a:r>
              <a:rPr lang="en-US" sz="1000" b="1" i="0" u="none" strike="noStrike" cap="none">
                <a:solidFill>
                  <a:srgbClr val="9F2800"/>
                </a:solidFill>
                <a:latin typeface="Trebuchet MS"/>
                <a:ea typeface="Trebuchet MS"/>
                <a:cs typeface="Trebuchet MS"/>
                <a:sym typeface="Trebuchet MS"/>
              </a:rPr>
              <a:t>P A G E 4</a:t>
            </a:r>
            <a:endParaRPr sz="1000" b="0" i="0" u="none" strike="noStrike" cap="none">
              <a:solidFill>
                <a:schemeClr val="dk1"/>
              </a:solidFill>
              <a:latin typeface="Trebuchet MS"/>
              <a:ea typeface="Trebuchet MS"/>
              <a:cs typeface="Trebuchet MS"/>
              <a:sym typeface="Trebuchet MS"/>
            </a:endParaRPr>
          </a:p>
        </p:txBody>
      </p:sp>
      <p:grpSp>
        <p:nvGrpSpPr>
          <p:cNvPr id="143" name="Google Shape;143;p4"/>
          <p:cNvGrpSpPr/>
          <p:nvPr/>
        </p:nvGrpSpPr>
        <p:grpSpPr>
          <a:xfrm>
            <a:off x="2133599" y="152399"/>
            <a:ext cx="5182362" cy="915162"/>
            <a:chOff x="2133599" y="152399"/>
            <a:chExt cx="5182362" cy="915162"/>
          </a:xfrm>
        </p:grpSpPr>
        <p:sp>
          <p:nvSpPr>
            <p:cNvPr id="144" name="Google Shape;144;p4"/>
            <p:cNvSpPr/>
            <p:nvPr/>
          </p:nvSpPr>
          <p:spPr>
            <a:xfrm>
              <a:off x="2133599" y="152399"/>
              <a:ext cx="5181600" cy="914400"/>
            </a:xfrm>
            <a:custGeom>
              <a:avLst/>
              <a:gdLst/>
              <a:ahLst/>
              <a:cxnLst/>
              <a:rect l="l" t="t" r="r" b="b"/>
              <a:pathLst>
                <a:path w="5181600" h="914400" extrusionOk="0">
                  <a:moveTo>
                    <a:pt x="5181600" y="0"/>
                  </a:moveTo>
                  <a:lnTo>
                    <a:pt x="0" y="0"/>
                  </a:lnTo>
                  <a:lnTo>
                    <a:pt x="0" y="914400"/>
                  </a:lnTo>
                  <a:lnTo>
                    <a:pt x="5181600" y="914400"/>
                  </a:lnTo>
                  <a:lnTo>
                    <a:pt x="5181600" y="0"/>
                  </a:lnTo>
                  <a:close/>
                </a:path>
              </a:pathLst>
            </a:custGeom>
            <a:solidFill>
              <a:srgbClr val="008000"/>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45" name="Google Shape;145;p4"/>
            <p:cNvSpPr/>
            <p:nvPr/>
          </p:nvSpPr>
          <p:spPr>
            <a:xfrm>
              <a:off x="2134361" y="153161"/>
              <a:ext cx="5181600" cy="914400"/>
            </a:xfrm>
            <a:custGeom>
              <a:avLst/>
              <a:gdLst/>
              <a:ahLst/>
              <a:cxnLst/>
              <a:rect l="l" t="t" r="r" b="b"/>
              <a:pathLst>
                <a:path w="5181600" h="914400" extrusionOk="0">
                  <a:moveTo>
                    <a:pt x="0" y="914400"/>
                  </a:moveTo>
                  <a:lnTo>
                    <a:pt x="5181599" y="914400"/>
                  </a:lnTo>
                  <a:lnTo>
                    <a:pt x="5181599" y="0"/>
                  </a:lnTo>
                  <a:lnTo>
                    <a:pt x="0" y="0"/>
                  </a:lnTo>
                  <a:lnTo>
                    <a:pt x="0" y="914400"/>
                  </a:lnTo>
                  <a:close/>
                </a:path>
              </a:pathLst>
            </a:custGeom>
            <a:noFill/>
            <a:ln w="25900" cap="flat" cmpd="sng">
              <a:solidFill>
                <a:srgbClr val="FFFF00"/>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46" name="Google Shape;146;p4"/>
          <p:cNvSpPr txBox="1"/>
          <p:nvPr/>
        </p:nvSpPr>
        <p:spPr>
          <a:xfrm>
            <a:off x="2133600" y="152400"/>
            <a:ext cx="5181600" cy="914400"/>
          </a:xfrm>
          <a:prstGeom prst="rect">
            <a:avLst/>
          </a:prstGeom>
          <a:noFill/>
          <a:ln>
            <a:noFill/>
          </a:ln>
        </p:spPr>
        <p:txBody>
          <a:bodyPr spcFirstLastPara="1" wrap="square" lIns="0" tIns="137150" rIns="0" bIns="0" anchor="t" anchorCtr="0">
            <a:spAutoFit/>
          </a:bodyPr>
          <a:lstStyle/>
          <a:p>
            <a:pPr marL="0" marR="39370" lvl="0" indent="0" algn="ctr" rtl="0">
              <a:lnSpc>
                <a:spcPct val="100000"/>
              </a:lnSpc>
              <a:spcBef>
                <a:spcPts val="0"/>
              </a:spcBef>
              <a:spcAft>
                <a:spcPts val="0"/>
              </a:spcAft>
              <a:buClr>
                <a:srgbClr val="000000"/>
              </a:buClr>
              <a:buSzPts val="1800"/>
              <a:buFont typeface="Arial"/>
              <a:buNone/>
            </a:pPr>
            <a:r>
              <a:rPr lang="en-US" sz="1800" b="0" i="0" u="none" strike="noStrike" cap="none">
                <a:solidFill>
                  <a:srgbClr val="FFFFFF"/>
                </a:solidFill>
                <a:latin typeface="Calibri"/>
                <a:ea typeface="Calibri"/>
                <a:cs typeface="Calibri"/>
                <a:sym typeface="Calibri"/>
              </a:rPr>
              <a:t>Hyderabad Institute of Technology And</a:t>
            </a:r>
            <a:endParaRPr sz="1800" b="0" i="0" u="none" strike="noStrike" cap="none">
              <a:solidFill>
                <a:schemeClr val="dk1"/>
              </a:solidFill>
              <a:latin typeface="Calibri"/>
              <a:ea typeface="Calibri"/>
              <a:cs typeface="Calibri"/>
              <a:sym typeface="Calibri"/>
            </a:endParaRPr>
          </a:p>
          <a:p>
            <a:pPr marL="3175"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rgbClr val="FFFFFF"/>
                </a:solidFill>
                <a:latin typeface="Calibri"/>
                <a:ea typeface="Calibri"/>
                <a:cs typeface="Calibri"/>
                <a:sym typeface="Calibri"/>
              </a:rPr>
              <a:t>Management</a:t>
            </a:r>
            <a:endParaRPr sz="1800" b="0" i="0" u="none" strike="noStrike" cap="none">
              <a:solidFill>
                <a:schemeClr val="dk1"/>
              </a:solidFill>
              <a:latin typeface="Calibri"/>
              <a:ea typeface="Calibri"/>
              <a:cs typeface="Calibri"/>
              <a:sym typeface="Calibri"/>
            </a:endParaRPr>
          </a:p>
        </p:txBody>
      </p:sp>
      <p:sp>
        <p:nvSpPr>
          <p:cNvPr id="147" name="Google Shape;147;p4"/>
          <p:cNvSpPr/>
          <p:nvPr/>
        </p:nvSpPr>
        <p:spPr>
          <a:xfrm>
            <a:off x="2305457" y="2975148"/>
            <a:ext cx="6457543" cy="2585323"/>
          </a:xfrm>
          <a:prstGeom prst="rect">
            <a:avLst/>
          </a:prstGeom>
          <a:noFill/>
          <a:ln>
            <a:noFill/>
          </a:ln>
        </p:spPr>
        <p:txBody>
          <a:bodyPr spcFirstLastPara="1" wrap="square" lIns="91425" tIns="45700" rIns="91425" bIns="45700" anchor="ctr" anchorCtr="0">
            <a:spAutoFit/>
          </a:bodyPr>
          <a:lstStyle/>
          <a:p>
            <a:pPr marL="0" marR="0" lvl="0" indent="0" algn="just" rtl="0">
              <a:lnSpc>
                <a:spcPct val="100000"/>
              </a:lnSpc>
              <a:spcBef>
                <a:spcPts val="0"/>
              </a:spcBef>
              <a:spcAft>
                <a:spcPts val="0"/>
              </a:spcAft>
              <a:buClr>
                <a:srgbClr val="000000"/>
              </a:buClr>
              <a:buSzPts val="1800"/>
              <a:buFont typeface="Arial"/>
              <a:buNone/>
            </a:pPr>
            <a:r>
              <a:rPr lang="en-US" sz="1800" b="1" i="0" u="none" strike="noStrike" cap="none">
                <a:solidFill>
                  <a:schemeClr val="dk1"/>
                </a:solidFill>
                <a:latin typeface="Times New Roman"/>
                <a:ea typeface="Times New Roman"/>
                <a:cs typeface="Times New Roman"/>
                <a:sym typeface="Times New Roman"/>
              </a:rPr>
              <a:t>PEO 1</a:t>
            </a:r>
            <a:r>
              <a:rPr lang="en-US" sz="1800" b="0" i="0" u="none" strike="noStrike" cap="none">
                <a:solidFill>
                  <a:schemeClr val="dk1"/>
                </a:solidFill>
                <a:latin typeface="Times New Roman"/>
                <a:ea typeface="Times New Roman"/>
                <a:cs typeface="Times New Roman"/>
                <a:sym typeface="Times New Roman"/>
              </a:rPr>
              <a:t>: Graduates will excel in applying mechanical engineering principles to design and innovate solutions in industries such as energy, automotive, and manufacturing. </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800"/>
              <a:buFont typeface="Arial"/>
              <a:buNone/>
            </a:pPr>
            <a:r>
              <a:rPr lang="en-US" sz="1800" b="1" i="0" u="none" strike="noStrike" cap="none">
                <a:solidFill>
                  <a:schemeClr val="dk1"/>
                </a:solidFill>
                <a:latin typeface="Times New Roman"/>
                <a:ea typeface="Times New Roman"/>
                <a:cs typeface="Times New Roman"/>
                <a:sym typeface="Times New Roman"/>
              </a:rPr>
              <a:t>PEO 2</a:t>
            </a:r>
            <a:r>
              <a:rPr lang="en-US" sz="1800" b="0" i="0" u="none" strike="noStrike" cap="none">
                <a:solidFill>
                  <a:schemeClr val="dk1"/>
                </a:solidFill>
                <a:latin typeface="Times New Roman"/>
                <a:ea typeface="Times New Roman"/>
                <a:cs typeface="Times New Roman"/>
                <a:sym typeface="Times New Roman"/>
              </a:rPr>
              <a:t>: Graduates will contribute to technological advancements through research and development, addressing global challenges in sustainability and advanced systems. </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800"/>
              <a:buFont typeface="Arial"/>
              <a:buNone/>
            </a:pPr>
            <a:r>
              <a:rPr lang="en-US" sz="1800" b="1" i="0" u="none" strike="noStrike" cap="none">
                <a:solidFill>
                  <a:schemeClr val="dk1"/>
                </a:solidFill>
                <a:latin typeface="Times New Roman"/>
                <a:ea typeface="Times New Roman"/>
                <a:cs typeface="Times New Roman"/>
                <a:sym typeface="Times New Roman"/>
              </a:rPr>
              <a:t>PEO 3</a:t>
            </a:r>
            <a:r>
              <a:rPr lang="en-US" sz="1800" b="0" i="0" u="none" strike="noStrike" cap="none">
                <a:solidFill>
                  <a:schemeClr val="dk1"/>
                </a:solidFill>
                <a:latin typeface="Times New Roman"/>
                <a:ea typeface="Times New Roman"/>
                <a:cs typeface="Times New Roman"/>
                <a:sym typeface="Times New Roman"/>
              </a:rPr>
              <a:t>: Graduates will demonstrate leadership and collaboration in multidisciplinary teams, delivering ethical and sustainable engineering solutions. </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5"/>
          <p:cNvSpPr txBox="1"/>
          <p:nvPr/>
        </p:nvSpPr>
        <p:spPr>
          <a:xfrm>
            <a:off x="307258" y="1752600"/>
            <a:ext cx="1320165" cy="29972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000000"/>
              </a:buClr>
              <a:buSzPts val="1800"/>
              <a:buFont typeface="Arial"/>
              <a:buNone/>
            </a:pPr>
            <a:r>
              <a:rPr lang="en-US" sz="1800" b="1" i="0" u="none" strike="noStrike" cap="none">
                <a:solidFill>
                  <a:srgbClr val="FFFFFF"/>
                </a:solidFill>
                <a:latin typeface="Calibri"/>
                <a:ea typeface="Calibri"/>
                <a:cs typeface="Calibri"/>
                <a:sym typeface="Calibri"/>
              </a:rPr>
              <a:t>NEWS LETTER</a:t>
            </a:r>
            <a:endParaRPr sz="1800" b="0" i="0" u="none" strike="noStrike" cap="none">
              <a:solidFill>
                <a:schemeClr val="dk1"/>
              </a:solidFill>
              <a:latin typeface="Calibri"/>
              <a:ea typeface="Calibri"/>
              <a:cs typeface="Calibri"/>
              <a:sym typeface="Calibri"/>
            </a:endParaRPr>
          </a:p>
        </p:txBody>
      </p:sp>
      <p:grpSp>
        <p:nvGrpSpPr>
          <p:cNvPr id="153" name="Google Shape;153;p5"/>
          <p:cNvGrpSpPr/>
          <p:nvPr/>
        </p:nvGrpSpPr>
        <p:grpSpPr>
          <a:xfrm>
            <a:off x="-1" y="1"/>
            <a:ext cx="9144000" cy="6857999"/>
            <a:chOff x="0" y="0"/>
            <a:chExt cx="9144000" cy="4229099"/>
          </a:xfrm>
        </p:grpSpPr>
        <p:sp>
          <p:nvSpPr>
            <p:cNvPr id="154" name="Google Shape;154;p5"/>
            <p:cNvSpPr/>
            <p:nvPr/>
          </p:nvSpPr>
          <p:spPr>
            <a:xfrm>
              <a:off x="0" y="0"/>
              <a:ext cx="9144000" cy="1437005"/>
            </a:xfrm>
            <a:custGeom>
              <a:avLst/>
              <a:gdLst/>
              <a:ahLst/>
              <a:cxnLst/>
              <a:rect l="l" t="t" r="r" b="b"/>
              <a:pathLst>
                <a:path w="9144000" h="1437005" extrusionOk="0">
                  <a:moveTo>
                    <a:pt x="9144000" y="0"/>
                  </a:moveTo>
                  <a:lnTo>
                    <a:pt x="0" y="0"/>
                  </a:lnTo>
                  <a:lnTo>
                    <a:pt x="0" y="1436624"/>
                  </a:lnTo>
                  <a:lnTo>
                    <a:pt x="9144000" y="1436624"/>
                  </a:lnTo>
                  <a:lnTo>
                    <a:pt x="9144000" y="0"/>
                  </a:lnTo>
                  <a:close/>
                </a:path>
              </a:pathLst>
            </a:custGeom>
            <a:solidFill>
              <a:srgbClr val="FFFF00"/>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155" name="Google Shape;155;p5"/>
            <p:cNvPicPr preferRelativeResize="0"/>
            <p:nvPr/>
          </p:nvPicPr>
          <p:blipFill rotWithShape="1">
            <a:blip r:embed="rId3">
              <a:alphaModFix/>
            </a:blip>
            <a:srcRect/>
            <a:stretch/>
          </p:blipFill>
          <p:spPr>
            <a:xfrm>
              <a:off x="7391400" y="0"/>
              <a:ext cx="1752599" cy="1208532"/>
            </a:xfrm>
            <a:prstGeom prst="rect">
              <a:avLst/>
            </a:prstGeom>
            <a:noFill/>
            <a:ln>
              <a:noFill/>
            </a:ln>
          </p:spPr>
        </p:pic>
        <p:pic>
          <p:nvPicPr>
            <p:cNvPr id="156" name="Google Shape;156;p5"/>
            <p:cNvPicPr preferRelativeResize="0"/>
            <p:nvPr/>
          </p:nvPicPr>
          <p:blipFill rotWithShape="1">
            <a:blip r:embed="rId4">
              <a:alphaModFix/>
            </a:blip>
            <a:srcRect/>
            <a:stretch/>
          </p:blipFill>
          <p:spPr>
            <a:xfrm>
              <a:off x="304800" y="141731"/>
              <a:ext cx="1219200" cy="1277111"/>
            </a:xfrm>
            <a:prstGeom prst="rect">
              <a:avLst/>
            </a:prstGeom>
            <a:noFill/>
            <a:ln>
              <a:noFill/>
            </a:ln>
          </p:spPr>
        </p:pic>
        <p:pic>
          <p:nvPicPr>
            <p:cNvPr id="157" name="Google Shape;157;p5"/>
            <p:cNvPicPr preferRelativeResize="0"/>
            <p:nvPr/>
          </p:nvPicPr>
          <p:blipFill rotWithShape="1">
            <a:blip r:embed="rId5">
              <a:alphaModFix/>
            </a:blip>
            <a:srcRect/>
            <a:stretch/>
          </p:blipFill>
          <p:spPr>
            <a:xfrm>
              <a:off x="2077211" y="1456944"/>
              <a:ext cx="7066787" cy="2772155"/>
            </a:xfrm>
            <a:prstGeom prst="rect">
              <a:avLst/>
            </a:prstGeom>
            <a:noFill/>
            <a:ln>
              <a:noFill/>
            </a:ln>
          </p:spPr>
        </p:pic>
        <p:sp>
          <p:nvSpPr>
            <p:cNvPr id="158" name="Google Shape;158;p5"/>
            <p:cNvSpPr/>
            <p:nvPr/>
          </p:nvSpPr>
          <p:spPr>
            <a:xfrm>
              <a:off x="2155798" y="1208532"/>
              <a:ext cx="6988202" cy="2906268"/>
            </a:xfrm>
            <a:custGeom>
              <a:avLst/>
              <a:gdLst/>
              <a:ahLst/>
              <a:cxnLst/>
              <a:rect l="l" t="t" r="r" b="b"/>
              <a:pathLst>
                <a:path w="6996430" h="2675890" extrusionOk="0">
                  <a:moveTo>
                    <a:pt x="6996303" y="0"/>
                  </a:moveTo>
                  <a:lnTo>
                    <a:pt x="0" y="0"/>
                  </a:lnTo>
                  <a:lnTo>
                    <a:pt x="0" y="2675763"/>
                  </a:lnTo>
                  <a:lnTo>
                    <a:pt x="6996303" y="2675763"/>
                  </a:lnTo>
                  <a:lnTo>
                    <a:pt x="6996303" y="0"/>
                  </a:lnTo>
                  <a:close/>
                </a:path>
              </a:pathLst>
            </a:custGeom>
            <a:solidFill>
              <a:srgbClr val="92D050"/>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159" name="Google Shape;159;p5"/>
          <p:cNvGrpSpPr/>
          <p:nvPr/>
        </p:nvGrpSpPr>
        <p:grpSpPr>
          <a:xfrm>
            <a:off x="2119692" y="134863"/>
            <a:ext cx="6996430" cy="4186595"/>
            <a:chOff x="2124455" y="152399"/>
            <a:chExt cx="6996430" cy="4009390"/>
          </a:xfrm>
        </p:grpSpPr>
        <p:sp>
          <p:nvSpPr>
            <p:cNvPr id="160" name="Google Shape;160;p5"/>
            <p:cNvSpPr/>
            <p:nvPr/>
          </p:nvSpPr>
          <p:spPr>
            <a:xfrm>
              <a:off x="2124455" y="1485899"/>
              <a:ext cx="6996430" cy="2675890"/>
            </a:xfrm>
            <a:custGeom>
              <a:avLst/>
              <a:gdLst/>
              <a:ahLst/>
              <a:cxnLst/>
              <a:rect l="l" t="t" r="r" b="b"/>
              <a:pathLst>
                <a:path w="6996430" h="2675890" extrusionOk="0">
                  <a:moveTo>
                    <a:pt x="0" y="2675763"/>
                  </a:moveTo>
                  <a:lnTo>
                    <a:pt x="6996303" y="2675763"/>
                  </a:lnTo>
                  <a:lnTo>
                    <a:pt x="6996303" y="0"/>
                  </a:lnTo>
                  <a:lnTo>
                    <a:pt x="0" y="0"/>
                  </a:lnTo>
                  <a:lnTo>
                    <a:pt x="0" y="2675763"/>
                  </a:lnTo>
                  <a:close/>
                </a:path>
              </a:pathLst>
            </a:custGeom>
            <a:noFill/>
            <a:ln w="9525" cap="flat" cmpd="sng">
              <a:solidFill>
                <a:srgbClr val="7A5F9F"/>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1" name="Google Shape;161;p5"/>
            <p:cNvSpPr/>
            <p:nvPr/>
          </p:nvSpPr>
          <p:spPr>
            <a:xfrm>
              <a:off x="2133599" y="152399"/>
              <a:ext cx="5181600" cy="914400"/>
            </a:xfrm>
            <a:custGeom>
              <a:avLst/>
              <a:gdLst/>
              <a:ahLst/>
              <a:cxnLst/>
              <a:rect l="l" t="t" r="r" b="b"/>
              <a:pathLst>
                <a:path w="5181600" h="914400" extrusionOk="0">
                  <a:moveTo>
                    <a:pt x="5181600" y="0"/>
                  </a:moveTo>
                  <a:lnTo>
                    <a:pt x="0" y="0"/>
                  </a:lnTo>
                  <a:lnTo>
                    <a:pt x="0" y="914400"/>
                  </a:lnTo>
                  <a:lnTo>
                    <a:pt x="5181600" y="914400"/>
                  </a:lnTo>
                  <a:lnTo>
                    <a:pt x="5181600" y="0"/>
                  </a:lnTo>
                  <a:close/>
                </a:path>
              </a:pathLst>
            </a:custGeom>
            <a:solidFill>
              <a:srgbClr val="008000"/>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2" name="Google Shape;162;p5"/>
            <p:cNvSpPr/>
            <p:nvPr/>
          </p:nvSpPr>
          <p:spPr>
            <a:xfrm>
              <a:off x="2134361" y="153161"/>
              <a:ext cx="5181600" cy="914400"/>
            </a:xfrm>
            <a:custGeom>
              <a:avLst/>
              <a:gdLst/>
              <a:ahLst/>
              <a:cxnLst/>
              <a:rect l="l" t="t" r="r" b="b"/>
              <a:pathLst>
                <a:path w="5181600" h="914400" extrusionOk="0">
                  <a:moveTo>
                    <a:pt x="0" y="914400"/>
                  </a:moveTo>
                  <a:lnTo>
                    <a:pt x="5181599" y="914400"/>
                  </a:lnTo>
                  <a:lnTo>
                    <a:pt x="5181599" y="0"/>
                  </a:lnTo>
                  <a:lnTo>
                    <a:pt x="0" y="0"/>
                  </a:lnTo>
                  <a:lnTo>
                    <a:pt x="0" y="914400"/>
                  </a:lnTo>
                  <a:close/>
                </a:path>
              </a:pathLst>
            </a:custGeom>
            <a:noFill/>
            <a:ln w="25900" cap="flat" cmpd="sng">
              <a:solidFill>
                <a:srgbClr val="FFFF00"/>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63" name="Google Shape;163;p5"/>
          <p:cNvSpPr txBox="1"/>
          <p:nvPr/>
        </p:nvSpPr>
        <p:spPr>
          <a:xfrm>
            <a:off x="8340274" y="1241042"/>
            <a:ext cx="662305" cy="177800"/>
          </a:xfrm>
          <a:prstGeom prst="rect">
            <a:avLst/>
          </a:prstGeom>
          <a:noFill/>
          <a:ln>
            <a:noFill/>
          </a:ln>
        </p:spPr>
        <p:txBody>
          <a:bodyPr spcFirstLastPara="1" wrap="square" lIns="0" tIns="12050" rIns="0" bIns="0" anchor="t" anchorCtr="0">
            <a:spAutoFit/>
          </a:bodyPr>
          <a:lstStyle/>
          <a:p>
            <a:pPr marL="12700" marR="0" lvl="0" indent="0" algn="l" rtl="0">
              <a:lnSpc>
                <a:spcPct val="100000"/>
              </a:lnSpc>
              <a:spcBef>
                <a:spcPts val="0"/>
              </a:spcBef>
              <a:spcAft>
                <a:spcPts val="0"/>
              </a:spcAft>
              <a:buClr>
                <a:srgbClr val="000000"/>
              </a:buClr>
              <a:buSzPts val="1000"/>
              <a:buFont typeface="Arial"/>
              <a:buNone/>
            </a:pPr>
            <a:r>
              <a:rPr lang="en-US" sz="1000" b="1" i="0" u="none" strike="noStrike" cap="none">
                <a:solidFill>
                  <a:srgbClr val="9F2800"/>
                </a:solidFill>
                <a:latin typeface="Trebuchet MS"/>
                <a:ea typeface="Trebuchet MS"/>
                <a:cs typeface="Trebuchet MS"/>
                <a:sym typeface="Trebuchet MS"/>
              </a:rPr>
              <a:t>P A G E 5</a:t>
            </a:r>
            <a:endParaRPr sz="1000" b="0" i="0" u="none" strike="noStrike" cap="none">
              <a:solidFill>
                <a:schemeClr val="dk1"/>
              </a:solidFill>
              <a:latin typeface="Trebuchet MS"/>
              <a:ea typeface="Trebuchet MS"/>
              <a:cs typeface="Trebuchet MS"/>
              <a:sym typeface="Trebuchet MS"/>
            </a:endParaRPr>
          </a:p>
        </p:txBody>
      </p:sp>
      <p:sp>
        <p:nvSpPr>
          <p:cNvPr id="164" name="Google Shape;164;p5"/>
          <p:cNvSpPr txBox="1">
            <a:spLocks noGrp="1"/>
          </p:cNvSpPr>
          <p:nvPr>
            <p:ph type="title"/>
          </p:nvPr>
        </p:nvSpPr>
        <p:spPr>
          <a:xfrm>
            <a:off x="2619374" y="276555"/>
            <a:ext cx="3905250" cy="574675"/>
          </a:xfrm>
          <a:prstGeom prst="rect">
            <a:avLst/>
          </a:prstGeom>
          <a:noFill/>
          <a:ln>
            <a:noFill/>
          </a:ln>
        </p:spPr>
        <p:txBody>
          <a:bodyPr spcFirstLastPara="1" wrap="square" lIns="0" tIns="12700" rIns="0" bIns="0" anchor="t" anchorCtr="0">
            <a:spAutoFit/>
          </a:bodyPr>
          <a:lstStyle/>
          <a:p>
            <a:pPr marL="252095" lvl="0" indent="0" algn="l" rtl="0">
              <a:lnSpc>
                <a:spcPct val="100000"/>
              </a:lnSpc>
              <a:spcBef>
                <a:spcPts val="0"/>
              </a:spcBef>
              <a:spcAft>
                <a:spcPts val="0"/>
              </a:spcAft>
              <a:buSzPts val="1400"/>
              <a:buNone/>
            </a:pPr>
            <a:r>
              <a:rPr lang="en-US"/>
              <a:t>Hyderabad Institute of Technology And</a:t>
            </a:r>
            <a:endParaRPr/>
          </a:p>
          <a:p>
            <a:pPr marL="1480820" lvl="0" indent="0" algn="l" rtl="0">
              <a:lnSpc>
                <a:spcPct val="100000"/>
              </a:lnSpc>
              <a:spcBef>
                <a:spcPts val="5"/>
              </a:spcBef>
              <a:spcAft>
                <a:spcPts val="0"/>
              </a:spcAft>
              <a:buSzPts val="1400"/>
              <a:buNone/>
            </a:pPr>
            <a:r>
              <a:rPr lang="en-US"/>
              <a:t>Management</a:t>
            </a:r>
            <a:endParaRPr/>
          </a:p>
        </p:txBody>
      </p:sp>
      <p:grpSp>
        <p:nvGrpSpPr>
          <p:cNvPr id="165" name="Google Shape;165;p5"/>
          <p:cNvGrpSpPr/>
          <p:nvPr/>
        </p:nvGrpSpPr>
        <p:grpSpPr>
          <a:xfrm>
            <a:off x="140584" y="2977204"/>
            <a:ext cx="1919076" cy="2152441"/>
            <a:chOff x="114299" y="2971799"/>
            <a:chExt cx="1905762" cy="1069086"/>
          </a:xfrm>
        </p:grpSpPr>
        <p:sp>
          <p:nvSpPr>
            <p:cNvPr id="166" name="Google Shape;166;p5"/>
            <p:cNvSpPr/>
            <p:nvPr/>
          </p:nvSpPr>
          <p:spPr>
            <a:xfrm>
              <a:off x="114299" y="2971799"/>
              <a:ext cx="1905000" cy="1066800"/>
            </a:xfrm>
            <a:custGeom>
              <a:avLst/>
              <a:gdLst/>
              <a:ahLst/>
              <a:cxnLst/>
              <a:rect l="l" t="t" r="r" b="b"/>
              <a:pathLst>
                <a:path w="1905000" h="1066800" extrusionOk="0">
                  <a:moveTo>
                    <a:pt x="1727200" y="0"/>
                  </a:moveTo>
                  <a:lnTo>
                    <a:pt x="177800" y="0"/>
                  </a:lnTo>
                  <a:lnTo>
                    <a:pt x="130530" y="6350"/>
                  </a:lnTo>
                  <a:lnTo>
                    <a:pt x="88061" y="24257"/>
                  </a:lnTo>
                  <a:lnTo>
                    <a:pt x="52069" y="52070"/>
                  </a:lnTo>
                  <a:lnTo>
                    <a:pt x="24269" y="88011"/>
                  </a:lnTo>
                  <a:lnTo>
                    <a:pt x="6351" y="130555"/>
                  </a:lnTo>
                  <a:lnTo>
                    <a:pt x="0" y="177800"/>
                  </a:lnTo>
                  <a:lnTo>
                    <a:pt x="0" y="889000"/>
                  </a:lnTo>
                  <a:lnTo>
                    <a:pt x="6351" y="936244"/>
                  </a:lnTo>
                  <a:lnTo>
                    <a:pt x="24269" y="978788"/>
                  </a:lnTo>
                  <a:lnTo>
                    <a:pt x="52069" y="1014730"/>
                  </a:lnTo>
                  <a:lnTo>
                    <a:pt x="88061" y="1042543"/>
                  </a:lnTo>
                  <a:lnTo>
                    <a:pt x="130530" y="1060450"/>
                  </a:lnTo>
                  <a:lnTo>
                    <a:pt x="177800" y="1066800"/>
                  </a:lnTo>
                  <a:lnTo>
                    <a:pt x="1727200" y="1066800"/>
                  </a:lnTo>
                  <a:lnTo>
                    <a:pt x="1774444" y="1060450"/>
                  </a:lnTo>
                  <a:lnTo>
                    <a:pt x="1816989" y="1042543"/>
                  </a:lnTo>
                  <a:lnTo>
                    <a:pt x="1852930" y="1014730"/>
                  </a:lnTo>
                  <a:lnTo>
                    <a:pt x="1880743" y="978788"/>
                  </a:lnTo>
                  <a:lnTo>
                    <a:pt x="1898650" y="936244"/>
                  </a:lnTo>
                  <a:lnTo>
                    <a:pt x="1905000" y="889000"/>
                  </a:lnTo>
                  <a:lnTo>
                    <a:pt x="1905000" y="177800"/>
                  </a:lnTo>
                  <a:lnTo>
                    <a:pt x="1898650" y="130555"/>
                  </a:lnTo>
                  <a:lnTo>
                    <a:pt x="1880743" y="88011"/>
                  </a:lnTo>
                  <a:lnTo>
                    <a:pt x="1852930" y="52070"/>
                  </a:lnTo>
                  <a:lnTo>
                    <a:pt x="1816989" y="24257"/>
                  </a:lnTo>
                  <a:lnTo>
                    <a:pt x="1774444" y="6350"/>
                  </a:lnTo>
                  <a:lnTo>
                    <a:pt x="1727200" y="0"/>
                  </a:lnTo>
                  <a:close/>
                </a:path>
              </a:pathLst>
            </a:custGeom>
            <a:solidFill>
              <a:schemeClr val="bg1"/>
            </a:solidFill>
            <a:ln>
              <a:solidFill>
                <a:schemeClr val="bg1"/>
              </a:solid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Calibri"/>
                <a:ea typeface="Calibri"/>
                <a:cs typeface="Calibri"/>
                <a:sym typeface="Calibri"/>
              </a:endParaRPr>
            </a:p>
          </p:txBody>
        </p:sp>
        <p:sp>
          <p:nvSpPr>
            <p:cNvPr id="167" name="Google Shape;167;p5"/>
            <p:cNvSpPr/>
            <p:nvPr/>
          </p:nvSpPr>
          <p:spPr>
            <a:xfrm>
              <a:off x="115061" y="2974085"/>
              <a:ext cx="1905000" cy="1066800"/>
            </a:xfrm>
            <a:custGeom>
              <a:avLst/>
              <a:gdLst/>
              <a:ahLst/>
              <a:cxnLst/>
              <a:rect l="l" t="t" r="r" b="b"/>
              <a:pathLst>
                <a:path w="1905000" h="1066800" extrusionOk="0">
                  <a:moveTo>
                    <a:pt x="0" y="177800"/>
                  </a:moveTo>
                  <a:lnTo>
                    <a:pt x="6351" y="130555"/>
                  </a:lnTo>
                  <a:lnTo>
                    <a:pt x="24269" y="88011"/>
                  </a:lnTo>
                  <a:lnTo>
                    <a:pt x="52069" y="52069"/>
                  </a:lnTo>
                  <a:lnTo>
                    <a:pt x="88061" y="24256"/>
                  </a:lnTo>
                  <a:lnTo>
                    <a:pt x="130530" y="6350"/>
                  </a:lnTo>
                  <a:lnTo>
                    <a:pt x="177799" y="0"/>
                  </a:lnTo>
                  <a:lnTo>
                    <a:pt x="1727200" y="0"/>
                  </a:lnTo>
                  <a:lnTo>
                    <a:pt x="1774444" y="6350"/>
                  </a:lnTo>
                  <a:lnTo>
                    <a:pt x="1816989" y="24256"/>
                  </a:lnTo>
                  <a:lnTo>
                    <a:pt x="1852930" y="52069"/>
                  </a:lnTo>
                  <a:lnTo>
                    <a:pt x="1880743" y="88011"/>
                  </a:lnTo>
                  <a:lnTo>
                    <a:pt x="1898650" y="130555"/>
                  </a:lnTo>
                  <a:lnTo>
                    <a:pt x="1905000" y="177800"/>
                  </a:lnTo>
                  <a:lnTo>
                    <a:pt x="1905000" y="889000"/>
                  </a:lnTo>
                  <a:lnTo>
                    <a:pt x="1898650" y="936244"/>
                  </a:lnTo>
                  <a:lnTo>
                    <a:pt x="1880743" y="978788"/>
                  </a:lnTo>
                  <a:lnTo>
                    <a:pt x="1852930" y="1014730"/>
                  </a:lnTo>
                  <a:lnTo>
                    <a:pt x="1816989" y="1042543"/>
                  </a:lnTo>
                  <a:lnTo>
                    <a:pt x="1774444" y="1060450"/>
                  </a:lnTo>
                  <a:lnTo>
                    <a:pt x="1727200" y="1066800"/>
                  </a:lnTo>
                  <a:lnTo>
                    <a:pt x="177799" y="1066800"/>
                  </a:lnTo>
                  <a:lnTo>
                    <a:pt x="130530" y="1060450"/>
                  </a:lnTo>
                  <a:lnTo>
                    <a:pt x="88061" y="1042543"/>
                  </a:lnTo>
                  <a:lnTo>
                    <a:pt x="52069" y="1014730"/>
                  </a:lnTo>
                  <a:lnTo>
                    <a:pt x="24269" y="978788"/>
                  </a:lnTo>
                  <a:lnTo>
                    <a:pt x="6351" y="936244"/>
                  </a:lnTo>
                  <a:lnTo>
                    <a:pt x="0" y="889000"/>
                  </a:lnTo>
                  <a:lnTo>
                    <a:pt x="0" y="177800"/>
                  </a:lnTo>
                  <a:close/>
                </a:path>
              </a:pathLst>
            </a:custGeom>
            <a:noFill/>
            <a:ln w="25900" cap="flat" cmpd="sng">
              <a:solidFill>
                <a:srgbClr val="385D87"/>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68" name="Google Shape;168;p5"/>
          <p:cNvSpPr txBox="1"/>
          <p:nvPr/>
        </p:nvSpPr>
        <p:spPr>
          <a:xfrm>
            <a:off x="162326" y="3575086"/>
            <a:ext cx="1875592" cy="843821"/>
          </a:xfrm>
          <a:prstGeom prst="rect">
            <a:avLst/>
          </a:prstGeom>
          <a:noFill/>
          <a:ln>
            <a:noFill/>
          </a:ln>
        </p:spPr>
        <p:txBody>
          <a:bodyPr spcFirstLastPara="1" wrap="square" lIns="0" tIns="12700" rIns="0" bIns="0" anchor="t" anchorCtr="0">
            <a:spAutoFit/>
          </a:bodyPr>
          <a:lstStyle/>
          <a:p>
            <a:pPr algn="ctr"/>
            <a:r>
              <a:rPr lang="en-US" sz="1800" b="1" dirty="0"/>
              <a:t>Highlights </a:t>
            </a:r>
          </a:p>
          <a:p>
            <a:pPr algn="ctr"/>
            <a:r>
              <a:rPr lang="en-US" sz="1800" b="1" dirty="0"/>
              <a:t>&amp; Institutional Achievements</a:t>
            </a:r>
          </a:p>
        </p:txBody>
      </p:sp>
      <p:sp>
        <p:nvSpPr>
          <p:cNvPr id="169" name="Google Shape;169;p5"/>
          <p:cNvSpPr txBox="1"/>
          <p:nvPr/>
        </p:nvSpPr>
        <p:spPr>
          <a:xfrm>
            <a:off x="2102439" y="2589660"/>
            <a:ext cx="6508161" cy="3323946"/>
          </a:xfrm>
          <a:prstGeom prst="rect">
            <a:avLst/>
          </a:prstGeom>
          <a:noFill/>
          <a:ln>
            <a:noFill/>
          </a:ln>
        </p:spPr>
        <p:txBody>
          <a:bodyPr spcFirstLastPara="1" wrap="square" lIns="91425" tIns="45700" rIns="91425" bIns="45700" anchor="t" anchorCtr="0">
            <a:spAutoFit/>
          </a:bodyPr>
          <a:lstStyle/>
          <a:p>
            <a:pPr marL="285750" indent="-285750" algn="just">
              <a:buFont typeface="Wingdings" panose="05000000000000000000" pitchFamily="2" charset="2"/>
              <a:buChar char="q"/>
            </a:pPr>
            <a:r>
              <a:rPr lang="en-US" dirty="0"/>
              <a:t>Faculty members from the Mechanical Engineering Department actively contributed to academic development and knowledge dissemination through expert lectures and workshops during the academic year 2022–2023:</a:t>
            </a:r>
          </a:p>
          <a:p>
            <a:pPr marL="285750" indent="-285750" algn="just">
              <a:buFont typeface="Wingdings" panose="05000000000000000000" pitchFamily="2" charset="2"/>
              <a:buChar char="q"/>
            </a:pPr>
            <a:endParaRPr lang="en-US" dirty="0"/>
          </a:p>
          <a:p>
            <a:pPr marL="285750" indent="-285750" algn="just">
              <a:buFont typeface="Wingdings" panose="05000000000000000000" pitchFamily="2" charset="2"/>
              <a:buChar char="q"/>
            </a:pPr>
            <a:r>
              <a:rPr lang="en-US" dirty="0" err="1"/>
              <a:t>Mr</a:t>
            </a:r>
            <a:r>
              <a:rPr lang="en-US" dirty="0"/>
              <a:t> Praveen took part in a session on </a:t>
            </a:r>
            <a:r>
              <a:rPr lang="en-US" i="1" dirty="0"/>
              <a:t>“Robotics and Automation: Design, Control, and Communication”</a:t>
            </a:r>
            <a:r>
              <a:rPr lang="en-US" dirty="0"/>
              <a:t> organized by </a:t>
            </a:r>
            <a:r>
              <a:rPr lang="en-US" b="1" dirty="0"/>
              <a:t>Basava Kalyan Engineering College, Karnataka</a:t>
            </a:r>
            <a:r>
              <a:rPr lang="en-US" dirty="0"/>
              <a:t> on </a:t>
            </a:r>
            <a:r>
              <a:rPr lang="en-US" b="1" dirty="0"/>
              <a:t>9th May 2022</a:t>
            </a:r>
            <a:r>
              <a:rPr lang="en-US" dirty="0"/>
              <a:t>, enhancing his expertise in modern automation systems and interdisciplinary design communication.</a:t>
            </a:r>
          </a:p>
          <a:p>
            <a:pPr marL="285750" indent="-285750" algn="just">
              <a:buFont typeface="Wingdings" panose="05000000000000000000" pitchFamily="2" charset="2"/>
              <a:buChar char="q"/>
            </a:pPr>
            <a:endParaRPr lang="en-US" dirty="0"/>
          </a:p>
          <a:p>
            <a:pPr marL="285750" indent="-285750" algn="just">
              <a:buFont typeface="Wingdings" panose="05000000000000000000" pitchFamily="2" charset="2"/>
              <a:buChar char="q"/>
            </a:pPr>
            <a:r>
              <a:rPr lang="en-US" b="1" dirty="0"/>
              <a:t>Mr. G. </a:t>
            </a:r>
            <a:r>
              <a:rPr lang="en-US" b="1" dirty="0" err="1"/>
              <a:t>Singaiah</a:t>
            </a:r>
            <a:r>
              <a:rPr lang="en-US" dirty="0"/>
              <a:t> delivered an expert lecture on </a:t>
            </a:r>
            <a:r>
              <a:rPr lang="en-US" i="1" dirty="0"/>
              <a:t>“Design Software Tools”</a:t>
            </a:r>
            <a:r>
              <a:rPr lang="en-US" dirty="0"/>
              <a:t> at </a:t>
            </a:r>
            <a:r>
              <a:rPr lang="en-US" b="1" dirty="0"/>
              <a:t>B V Raju Institute of Technology (BVRIT), Hyderabad</a:t>
            </a:r>
            <a:r>
              <a:rPr lang="en-US" dirty="0"/>
              <a:t> on </a:t>
            </a:r>
            <a:r>
              <a:rPr lang="en-US" b="1" dirty="0"/>
              <a:t>24th August 2022</a:t>
            </a:r>
            <a:r>
              <a:rPr lang="en-US" dirty="0"/>
              <a:t>, sharing valuable insights into design and modeling techniques for mechanical applications.</a:t>
            </a:r>
          </a:p>
          <a:p>
            <a:pPr marL="285750" indent="-285750">
              <a:buFont typeface="Wingdings" panose="05000000000000000000" pitchFamily="2" charset="2"/>
              <a:buChar char="q"/>
            </a:pPr>
            <a:endParaRPr lang="en-US" dirty="0"/>
          </a:p>
          <a:p>
            <a:pPr marL="285750" indent="-285750">
              <a:buFont typeface="Wingdings" panose="05000000000000000000" pitchFamily="2" charset="2"/>
              <a:buChar char="q"/>
            </a:pP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1">
          <a:extLst>
            <a:ext uri="{FF2B5EF4-FFF2-40B4-BE49-F238E27FC236}">
              <a16:creationId xmlns:a16="http://schemas.microsoft.com/office/drawing/2014/main" id="{C63760B2-22E6-BEC7-02EA-CCB4245A2DAD}"/>
            </a:ext>
          </a:extLst>
        </p:cNvPr>
        <p:cNvGrpSpPr/>
        <p:nvPr/>
      </p:nvGrpSpPr>
      <p:grpSpPr>
        <a:xfrm>
          <a:off x="0" y="0"/>
          <a:ext cx="0" cy="0"/>
          <a:chOff x="0" y="0"/>
          <a:chExt cx="0" cy="0"/>
        </a:xfrm>
      </p:grpSpPr>
      <p:sp>
        <p:nvSpPr>
          <p:cNvPr id="152" name="Google Shape;152;p5">
            <a:extLst>
              <a:ext uri="{FF2B5EF4-FFF2-40B4-BE49-F238E27FC236}">
                <a16:creationId xmlns:a16="http://schemas.microsoft.com/office/drawing/2014/main" id="{535CD405-583B-8F08-90BE-351B6E4B2A11}"/>
              </a:ext>
            </a:extLst>
          </p:cNvPr>
          <p:cNvSpPr txBox="1"/>
          <p:nvPr/>
        </p:nvSpPr>
        <p:spPr>
          <a:xfrm>
            <a:off x="307258" y="1752600"/>
            <a:ext cx="1320165" cy="29972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000000"/>
              </a:buClr>
              <a:buSzPts val="1800"/>
              <a:buFont typeface="Arial"/>
              <a:buNone/>
            </a:pPr>
            <a:r>
              <a:rPr lang="en-US" sz="1800" b="1" i="0" u="none" strike="noStrike" cap="none">
                <a:solidFill>
                  <a:srgbClr val="FFFFFF"/>
                </a:solidFill>
                <a:latin typeface="Calibri"/>
                <a:ea typeface="Calibri"/>
                <a:cs typeface="Calibri"/>
                <a:sym typeface="Calibri"/>
              </a:rPr>
              <a:t>NEWS LETTER</a:t>
            </a:r>
            <a:endParaRPr sz="1800" b="0" i="0" u="none" strike="noStrike" cap="none">
              <a:solidFill>
                <a:schemeClr val="dk1"/>
              </a:solidFill>
              <a:latin typeface="Calibri"/>
              <a:ea typeface="Calibri"/>
              <a:cs typeface="Calibri"/>
              <a:sym typeface="Calibri"/>
            </a:endParaRPr>
          </a:p>
        </p:txBody>
      </p:sp>
      <p:grpSp>
        <p:nvGrpSpPr>
          <p:cNvPr id="153" name="Google Shape;153;p5">
            <a:extLst>
              <a:ext uri="{FF2B5EF4-FFF2-40B4-BE49-F238E27FC236}">
                <a16:creationId xmlns:a16="http://schemas.microsoft.com/office/drawing/2014/main" id="{76A96384-1DEC-F71B-D7DC-36A99F306EEA}"/>
              </a:ext>
            </a:extLst>
          </p:cNvPr>
          <p:cNvGrpSpPr/>
          <p:nvPr/>
        </p:nvGrpSpPr>
        <p:grpSpPr>
          <a:xfrm>
            <a:off x="-1" y="5752"/>
            <a:ext cx="9144000" cy="6857999"/>
            <a:chOff x="0" y="0"/>
            <a:chExt cx="9144000" cy="4229099"/>
          </a:xfrm>
        </p:grpSpPr>
        <p:sp>
          <p:nvSpPr>
            <p:cNvPr id="154" name="Google Shape;154;p5">
              <a:extLst>
                <a:ext uri="{FF2B5EF4-FFF2-40B4-BE49-F238E27FC236}">
                  <a16:creationId xmlns:a16="http://schemas.microsoft.com/office/drawing/2014/main" id="{7ABCBC2F-4755-FE20-D5AF-472960EC45AD}"/>
                </a:ext>
              </a:extLst>
            </p:cNvPr>
            <p:cNvSpPr/>
            <p:nvPr/>
          </p:nvSpPr>
          <p:spPr>
            <a:xfrm>
              <a:off x="0" y="0"/>
              <a:ext cx="9144000" cy="1437005"/>
            </a:xfrm>
            <a:custGeom>
              <a:avLst/>
              <a:gdLst/>
              <a:ahLst/>
              <a:cxnLst/>
              <a:rect l="l" t="t" r="r" b="b"/>
              <a:pathLst>
                <a:path w="9144000" h="1437005" extrusionOk="0">
                  <a:moveTo>
                    <a:pt x="9144000" y="0"/>
                  </a:moveTo>
                  <a:lnTo>
                    <a:pt x="0" y="0"/>
                  </a:lnTo>
                  <a:lnTo>
                    <a:pt x="0" y="1436624"/>
                  </a:lnTo>
                  <a:lnTo>
                    <a:pt x="9144000" y="1436624"/>
                  </a:lnTo>
                  <a:lnTo>
                    <a:pt x="9144000" y="0"/>
                  </a:lnTo>
                  <a:close/>
                </a:path>
              </a:pathLst>
            </a:custGeom>
            <a:solidFill>
              <a:srgbClr val="FFFF00"/>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155" name="Google Shape;155;p5">
              <a:extLst>
                <a:ext uri="{FF2B5EF4-FFF2-40B4-BE49-F238E27FC236}">
                  <a16:creationId xmlns:a16="http://schemas.microsoft.com/office/drawing/2014/main" id="{4A3A20DF-4688-6A03-B0D9-CEBC117AA7E6}"/>
                </a:ext>
              </a:extLst>
            </p:cNvPr>
            <p:cNvPicPr preferRelativeResize="0"/>
            <p:nvPr/>
          </p:nvPicPr>
          <p:blipFill rotWithShape="1">
            <a:blip r:embed="rId3">
              <a:alphaModFix/>
            </a:blip>
            <a:srcRect/>
            <a:stretch/>
          </p:blipFill>
          <p:spPr>
            <a:xfrm>
              <a:off x="7391400" y="0"/>
              <a:ext cx="1752599" cy="1208532"/>
            </a:xfrm>
            <a:prstGeom prst="rect">
              <a:avLst/>
            </a:prstGeom>
            <a:noFill/>
            <a:ln>
              <a:noFill/>
            </a:ln>
          </p:spPr>
        </p:pic>
        <p:pic>
          <p:nvPicPr>
            <p:cNvPr id="156" name="Google Shape;156;p5">
              <a:extLst>
                <a:ext uri="{FF2B5EF4-FFF2-40B4-BE49-F238E27FC236}">
                  <a16:creationId xmlns:a16="http://schemas.microsoft.com/office/drawing/2014/main" id="{DC1ABE41-28A5-DC9C-BE22-1924AC81AB7B}"/>
                </a:ext>
              </a:extLst>
            </p:cNvPr>
            <p:cNvPicPr preferRelativeResize="0"/>
            <p:nvPr/>
          </p:nvPicPr>
          <p:blipFill rotWithShape="1">
            <a:blip r:embed="rId4">
              <a:alphaModFix/>
            </a:blip>
            <a:srcRect/>
            <a:stretch/>
          </p:blipFill>
          <p:spPr>
            <a:xfrm>
              <a:off x="304800" y="141731"/>
              <a:ext cx="1219200" cy="1277111"/>
            </a:xfrm>
            <a:prstGeom prst="rect">
              <a:avLst/>
            </a:prstGeom>
            <a:noFill/>
            <a:ln>
              <a:noFill/>
            </a:ln>
          </p:spPr>
        </p:pic>
        <p:pic>
          <p:nvPicPr>
            <p:cNvPr id="157" name="Google Shape;157;p5">
              <a:extLst>
                <a:ext uri="{FF2B5EF4-FFF2-40B4-BE49-F238E27FC236}">
                  <a16:creationId xmlns:a16="http://schemas.microsoft.com/office/drawing/2014/main" id="{1DF68748-198E-CD94-BF1D-5C537F8FCB60}"/>
                </a:ext>
              </a:extLst>
            </p:cNvPr>
            <p:cNvPicPr preferRelativeResize="0"/>
            <p:nvPr/>
          </p:nvPicPr>
          <p:blipFill rotWithShape="1">
            <a:blip r:embed="rId5">
              <a:alphaModFix/>
            </a:blip>
            <a:srcRect/>
            <a:stretch/>
          </p:blipFill>
          <p:spPr>
            <a:xfrm>
              <a:off x="2077211" y="1456944"/>
              <a:ext cx="7066787" cy="2772155"/>
            </a:xfrm>
            <a:prstGeom prst="rect">
              <a:avLst/>
            </a:prstGeom>
            <a:noFill/>
            <a:ln>
              <a:noFill/>
            </a:ln>
          </p:spPr>
        </p:pic>
        <p:sp>
          <p:nvSpPr>
            <p:cNvPr id="158" name="Google Shape;158;p5">
              <a:extLst>
                <a:ext uri="{FF2B5EF4-FFF2-40B4-BE49-F238E27FC236}">
                  <a16:creationId xmlns:a16="http://schemas.microsoft.com/office/drawing/2014/main" id="{7746075A-DC68-28F2-AFB1-FAC88BA047BA}"/>
                </a:ext>
              </a:extLst>
            </p:cNvPr>
            <p:cNvSpPr/>
            <p:nvPr/>
          </p:nvSpPr>
          <p:spPr>
            <a:xfrm>
              <a:off x="2155798" y="1208532"/>
              <a:ext cx="6988202" cy="2906268"/>
            </a:xfrm>
            <a:custGeom>
              <a:avLst/>
              <a:gdLst/>
              <a:ahLst/>
              <a:cxnLst/>
              <a:rect l="l" t="t" r="r" b="b"/>
              <a:pathLst>
                <a:path w="6996430" h="2675890" extrusionOk="0">
                  <a:moveTo>
                    <a:pt x="6996303" y="0"/>
                  </a:moveTo>
                  <a:lnTo>
                    <a:pt x="0" y="0"/>
                  </a:lnTo>
                  <a:lnTo>
                    <a:pt x="0" y="2675763"/>
                  </a:lnTo>
                  <a:lnTo>
                    <a:pt x="6996303" y="2675763"/>
                  </a:lnTo>
                  <a:lnTo>
                    <a:pt x="6996303" y="0"/>
                  </a:lnTo>
                  <a:close/>
                </a:path>
              </a:pathLst>
            </a:custGeom>
            <a:solidFill>
              <a:srgbClr val="92D050"/>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159" name="Google Shape;159;p5">
            <a:extLst>
              <a:ext uri="{FF2B5EF4-FFF2-40B4-BE49-F238E27FC236}">
                <a16:creationId xmlns:a16="http://schemas.microsoft.com/office/drawing/2014/main" id="{DB1E6218-2B8A-49EA-52D6-7FFC5A077D2A}"/>
              </a:ext>
            </a:extLst>
          </p:cNvPr>
          <p:cNvGrpSpPr/>
          <p:nvPr/>
        </p:nvGrpSpPr>
        <p:grpSpPr>
          <a:xfrm>
            <a:off x="2119692" y="134863"/>
            <a:ext cx="6996430" cy="4186595"/>
            <a:chOff x="2124455" y="152399"/>
            <a:chExt cx="6996430" cy="4009390"/>
          </a:xfrm>
        </p:grpSpPr>
        <p:sp>
          <p:nvSpPr>
            <p:cNvPr id="160" name="Google Shape;160;p5">
              <a:extLst>
                <a:ext uri="{FF2B5EF4-FFF2-40B4-BE49-F238E27FC236}">
                  <a16:creationId xmlns:a16="http://schemas.microsoft.com/office/drawing/2014/main" id="{EC613B0F-8400-BAD5-E3A6-68837EAD7241}"/>
                </a:ext>
              </a:extLst>
            </p:cNvPr>
            <p:cNvSpPr/>
            <p:nvPr/>
          </p:nvSpPr>
          <p:spPr>
            <a:xfrm>
              <a:off x="2124455" y="1485899"/>
              <a:ext cx="6996430" cy="2675890"/>
            </a:xfrm>
            <a:custGeom>
              <a:avLst/>
              <a:gdLst/>
              <a:ahLst/>
              <a:cxnLst/>
              <a:rect l="l" t="t" r="r" b="b"/>
              <a:pathLst>
                <a:path w="6996430" h="2675890" extrusionOk="0">
                  <a:moveTo>
                    <a:pt x="0" y="2675763"/>
                  </a:moveTo>
                  <a:lnTo>
                    <a:pt x="6996303" y="2675763"/>
                  </a:lnTo>
                  <a:lnTo>
                    <a:pt x="6996303" y="0"/>
                  </a:lnTo>
                  <a:lnTo>
                    <a:pt x="0" y="0"/>
                  </a:lnTo>
                  <a:lnTo>
                    <a:pt x="0" y="2675763"/>
                  </a:lnTo>
                  <a:close/>
                </a:path>
              </a:pathLst>
            </a:custGeom>
            <a:noFill/>
            <a:ln w="9525" cap="flat" cmpd="sng">
              <a:solidFill>
                <a:srgbClr val="7A5F9F"/>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1" name="Google Shape;161;p5">
              <a:extLst>
                <a:ext uri="{FF2B5EF4-FFF2-40B4-BE49-F238E27FC236}">
                  <a16:creationId xmlns:a16="http://schemas.microsoft.com/office/drawing/2014/main" id="{8C6C0754-4839-8D72-DC1D-50363A00DA47}"/>
                </a:ext>
              </a:extLst>
            </p:cNvPr>
            <p:cNvSpPr/>
            <p:nvPr/>
          </p:nvSpPr>
          <p:spPr>
            <a:xfrm>
              <a:off x="2133599" y="152399"/>
              <a:ext cx="5181600" cy="914400"/>
            </a:xfrm>
            <a:custGeom>
              <a:avLst/>
              <a:gdLst/>
              <a:ahLst/>
              <a:cxnLst/>
              <a:rect l="l" t="t" r="r" b="b"/>
              <a:pathLst>
                <a:path w="5181600" h="914400" extrusionOk="0">
                  <a:moveTo>
                    <a:pt x="5181600" y="0"/>
                  </a:moveTo>
                  <a:lnTo>
                    <a:pt x="0" y="0"/>
                  </a:lnTo>
                  <a:lnTo>
                    <a:pt x="0" y="914400"/>
                  </a:lnTo>
                  <a:lnTo>
                    <a:pt x="5181600" y="914400"/>
                  </a:lnTo>
                  <a:lnTo>
                    <a:pt x="5181600" y="0"/>
                  </a:lnTo>
                  <a:close/>
                </a:path>
              </a:pathLst>
            </a:custGeom>
            <a:solidFill>
              <a:srgbClr val="008000"/>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2" name="Google Shape;162;p5">
              <a:extLst>
                <a:ext uri="{FF2B5EF4-FFF2-40B4-BE49-F238E27FC236}">
                  <a16:creationId xmlns:a16="http://schemas.microsoft.com/office/drawing/2014/main" id="{DDC21E42-A66B-577A-64F6-531AC980D9A6}"/>
                </a:ext>
              </a:extLst>
            </p:cNvPr>
            <p:cNvSpPr/>
            <p:nvPr/>
          </p:nvSpPr>
          <p:spPr>
            <a:xfrm>
              <a:off x="2134361" y="153161"/>
              <a:ext cx="5181600" cy="914400"/>
            </a:xfrm>
            <a:custGeom>
              <a:avLst/>
              <a:gdLst/>
              <a:ahLst/>
              <a:cxnLst/>
              <a:rect l="l" t="t" r="r" b="b"/>
              <a:pathLst>
                <a:path w="5181600" h="914400" extrusionOk="0">
                  <a:moveTo>
                    <a:pt x="0" y="914400"/>
                  </a:moveTo>
                  <a:lnTo>
                    <a:pt x="5181599" y="914400"/>
                  </a:lnTo>
                  <a:lnTo>
                    <a:pt x="5181599" y="0"/>
                  </a:lnTo>
                  <a:lnTo>
                    <a:pt x="0" y="0"/>
                  </a:lnTo>
                  <a:lnTo>
                    <a:pt x="0" y="914400"/>
                  </a:lnTo>
                  <a:close/>
                </a:path>
              </a:pathLst>
            </a:custGeom>
            <a:noFill/>
            <a:ln w="25900" cap="flat" cmpd="sng">
              <a:solidFill>
                <a:srgbClr val="FFFF00"/>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63" name="Google Shape;163;p5">
            <a:extLst>
              <a:ext uri="{FF2B5EF4-FFF2-40B4-BE49-F238E27FC236}">
                <a16:creationId xmlns:a16="http://schemas.microsoft.com/office/drawing/2014/main" id="{806D152F-1BBF-46B9-817C-E8F97417554C}"/>
              </a:ext>
            </a:extLst>
          </p:cNvPr>
          <p:cNvSpPr txBox="1"/>
          <p:nvPr/>
        </p:nvSpPr>
        <p:spPr>
          <a:xfrm>
            <a:off x="8340274" y="1241042"/>
            <a:ext cx="662305" cy="166056"/>
          </a:xfrm>
          <a:prstGeom prst="rect">
            <a:avLst/>
          </a:prstGeom>
          <a:noFill/>
          <a:ln>
            <a:noFill/>
          </a:ln>
        </p:spPr>
        <p:txBody>
          <a:bodyPr spcFirstLastPara="1" wrap="square" lIns="0" tIns="12050" rIns="0" bIns="0" anchor="t" anchorCtr="0">
            <a:spAutoFit/>
          </a:bodyPr>
          <a:lstStyle/>
          <a:p>
            <a:pPr marL="12700" marR="0" lvl="0" indent="0" algn="l" rtl="0">
              <a:lnSpc>
                <a:spcPct val="100000"/>
              </a:lnSpc>
              <a:spcBef>
                <a:spcPts val="0"/>
              </a:spcBef>
              <a:spcAft>
                <a:spcPts val="0"/>
              </a:spcAft>
              <a:buClr>
                <a:srgbClr val="000000"/>
              </a:buClr>
              <a:buSzPts val="1000"/>
              <a:buFont typeface="Arial"/>
              <a:buNone/>
            </a:pPr>
            <a:r>
              <a:rPr lang="en-US" sz="1000" b="1" i="0" u="none" strike="noStrike" cap="none" dirty="0">
                <a:solidFill>
                  <a:srgbClr val="9F2800"/>
                </a:solidFill>
                <a:latin typeface="Trebuchet MS"/>
                <a:ea typeface="Trebuchet MS"/>
                <a:cs typeface="Trebuchet MS"/>
                <a:sym typeface="Trebuchet MS"/>
              </a:rPr>
              <a:t>P A G E 6</a:t>
            </a:r>
            <a:endParaRPr sz="1000" b="0" i="0" u="none" strike="noStrike" cap="none" dirty="0">
              <a:solidFill>
                <a:schemeClr val="dk1"/>
              </a:solidFill>
              <a:latin typeface="Trebuchet MS"/>
              <a:ea typeface="Trebuchet MS"/>
              <a:cs typeface="Trebuchet MS"/>
              <a:sym typeface="Trebuchet MS"/>
            </a:endParaRPr>
          </a:p>
        </p:txBody>
      </p:sp>
      <p:sp>
        <p:nvSpPr>
          <p:cNvPr id="164" name="Google Shape;164;p5">
            <a:extLst>
              <a:ext uri="{FF2B5EF4-FFF2-40B4-BE49-F238E27FC236}">
                <a16:creationId xmlns:a16="http://schemas.microsoft.com/office/drawing/2014/main" id="{4853CC7C-ABE9-4B27-17D2-E6BC38ACF76A}"/>
              </a:ext>
            </a:extLst>
          </p:cNvPr>
          <p:cNvSpPr txBox="1">
            <a:spLocks noGrp="1"/>
          </p:cNvSpPr>
          <p:nvPr>
            <p:ph type="title"/>
          </p:nvPr>
        </p:nvSpPr>
        <p:spPr>
          <a:xfrm>
            <a:off x="2619374" y="276555"/>
            <a:ext cx="3905250" cy="574675"/>
          </a:xfrm>
          <a:prstGeom prst="rect">
            <a:avLst/>
          </a:prstGeom>
          <a:noFill/>
          <a:ln>
            <a:noFill/>
          </a:ln>
        </p:spPr>
        <p:txBody>
          <a:bodyPr spcFirstLastPara="1" wrap="square" lIns="0" tIns="12700" rIns="0" bIns="0" anchor="t" anchorCtr="0">
            <a:spAutoFit/>
          </a:bodyPr>
          <a:lstStyle/>
          <a:p>
            <a:pPr marL="252095" lvl="0" indent="0" algn="l" rtl="0">
              <a:lnSpc>
                <a:spcPct val="100000"/>
              </a:lnSpc>
              <a:spcBef>
                <a:spcPts val="0"/>
              </a:spcBef>
              <a:spcAft>
                <a:spcPts val="0"/>
              </a:spcAft>
              <a:buSzPts val="1400"/>
              <a:buNone/>
            </a:pPr>
            <a:r>
              <a:rPr lang="en-US"/>
              <a:t>Hyderabad Institute of Technology And</a:t>
            </a:r>
            <a:endParaRPr/>
          </a:p>
          <a:p>
            <a:pPr marL="1480820" lvl="0" indent="0" algn="l" rtl="0">
              <a:lnSpc>
                <a:spcPct val="100000"/>
              </a:lnSpc>
              <a:spcBef>
                <a:spcPts val="5"/>
              </a:spcBef>
              <a:spcAft>
                <a:spcPts val="0"/>
              </a:spcAft>
              <a:buSzPts val="1400"/>
              <a:buNone/>
            </a:pPr>
            <a:r>
              <a:rPr lang="en-US"/>
              <a:t>Management</a:t>
            </a:r>
            <a:endParaRPr/>
          </a:p>
        </p:txBody>
      </p:sp>
      <p:grpSp>
        <p:nvGrpSpPr>
          <p:cNvPr id="165" name="Google Shape;165;p5">
            <a:extLst>
              <a:ext uri="{FF2B5EF4-FFF2-40B4-BE49-F238E27FC236}">
                <a16:creationId xmlns:a16="http://schemas.microsoft.com/office/drawing/2014/main" id="{FC256899-2D1A-019D-4EA1-F9B3DD4D920E}"/>
              </a:ext>
            </a:extLst>
          </p:cNvPr>
          <p:cNvGrpSpPr/>
          <p:nvPr/>
        </p:nvGrpSpPr>
        <p:grpSpPr>
          <a:xfrm>
            <a:off x="130257" y="2965898"/>
            <a:ext cx="1919076" cy="2152441"/>
            <a:chOff x="114299" y="2971799"/>
            <a:chExt cx="1905762" cy="1069086"/>
          </a:xfrm>
          <a:solidFill>
            <a:schemeClr val="bg1"/>
          </a:solidFill>
        </p:grpSpPr>
        <p:sp>
          <p:nvSpPr>
            <p:cNvPr id="166" name="Google Shape;166;p5">
              <a:extLst>
                <a:ext uri="{FF2B5EF4-FFF2-40B4-BE49-F238E27FC236}">
                  <a16:creationId xmlns:a16="http://schemas.microsoft.com/office/drawing/2014/main" id="{444BD147-3C15-6EF2-F480-55B64DB3FB3C}"/>
                </a:ext>
              </a:extLst>
            </p:cNvPr>
            <p:cNvSpPr/>
            <p:nvPr/>
          </p:nvSpPr>
          <p:spPr>
            <a:xfrm>
              <a:off x="114299" y="2971799"/>
              <a:ext cx="1905000" cy="1066800"/>
            </a:xfrm>
            <a:custGeom>
              <a:avLst/>
              <a:gdLst/>
              <a:ahLst/>
              <a:cxnLst/>
              <a:rect l="l" t="t" r="r" b="b"/>
              <a:pathLst>
                <a:path w="1905000" h="1066800" extrusionOk="0">
                  <a:moveTo>
                    <a:pt x="1727200" y="0"/>
                  </a:moveTo>
                  <a:lnTo>
                    <a:pt x="177800" y="0"/>
                  </a:lnTo>
                  <a:lnTo>
                    <a:pt x="130530" y="6350"/>
                  </a:lnTo>
                  <a:lnTo>
                    <a:pt x="88061" y="24257"/>
                  </a:lnTo>
                  <a:lnTo>
                    <a:pt x="52069" y="52070"/>
                  </a:lnTo>
                  <a:lnTo>
                    <a:pt x="24269" y="88011"/>
                  </a:lnTo>
                  <a:lnTo>
                    <a:pt x="6351" y="130555"/>
                  </a:lnTo>
                  <a:lnTo>
                    <a:pt x="0" y="177800"/>
                  </a:lnTo>
                  <a:lnTo>
                    <a:pt x="0" y="889000"/>
                  </a:lnTo>
                  <a:lnTo>
                    <a:pt x="6351" y="936244"/>
                  </a:lnTo>
                  <a:lnTo>
                    <a:pt x="24269" y="978788"/>
                  </a:lnTo>
                  <a:lnTo>
                    <a:pt x="52069" y="1014730"/>
                  </a:lnTo>
                  <a:lnTo>
                    <a:pt x="88061" y="1042543"/>
                  </a:lnTo>
                  <a:lnTo>
                    <a:pt x="130530" y="1060450"/>
                  </a:lnTo>
                  <a:lnTo>
                    <a:pt x="177800" y="1066800"/>
                  </a:lnTo>
                  <a:lnTo>
                    <a:pt x="1727200" y="1066800"/>
                  </a:lnTo>
                  <a:lnTo>
                    <a:pt x="1774444" y="1060450"/>
                  </a:lnTo>
                  <a:lnTo>
                    <a:pt x="1816989" y="1042543"/>
                  </a:lnTo>
                  <a:lnTo>
                    <a:pt x="1852930" y="1014730"/>
                  </a:lnTo>
                  <a:lnTo>
                    <a:pt x="1880743" y="978788"/>
                  </a:lnTo>
                  <a:lnTo>
                    <a:pt x="1898650" y="936244"/>
                  </a:lnTo>
                  <a:lnTo>
                    <a:pt x="1905000" y="889000"/>
                  </a:lnTo>
                  <a:lnTo>
                    <a:pt x="1905000" y="177800"/>
                  </a:lnTo>
                  <a:lnTo>
                    <a:pt x="1898650" y="130555"/>
                  </a:lnTo>
                  <a:lnTo>
                    <a:pt x="1880743" y="88011"/>
                  </a:lnTo>
                  <a:lnTo>
                    <a:pt x="1852930" y="52070"/>
                  </a:lnTo>
                  <a:lnTo>
                    <a:pt x="1816989" y="24257"/>
                  </a:lnTo>
                  <a:lnTo>
                    <a:pt x="1774444" y="6350"/>
                  </a:lnTo>
                  <a:lnTo>
                    <a:pt x="1727200" y="0"/>
                  </a:lnTo>
                  <a:close/>
                </a:path>
              </a:pathLst>
            </a:custGeom>
            <a:grp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7" name="Google Shape;167;p5">
              <a:extLst>
                <a:ext uri="{FF2B5EF4-FFF2-40B4-BE49-F238E27FC236}">
                  <a16:creationId xmlns:a16="http://schemas.microsoft.com/office/drawing/2014/main" id="{C2645C43-44C8-DD5F-5E1B-412B74FCDD22}"/>
                </a:ext>
              </a:extLst>
            </p:cNvPr>
            <p:cNvSpPr/>
            <p:nvPr/>
          </p:nvSpPr>
          <p:spPr>
            <a:xfrm>
              <a:off x="115061" y="2974085"/>
              <a:ext cx="1905000" cy="1066800"/>
            </a:xfrm>
            <a:custGeom>
              <a:avLst/>
              <a:gdLst/>
              <a:ahLst/>
              <a:cxnLst/>
              <a:rect l="l" t="t" r="r" b="b"/>
              <a:pathLst>
                <a:path w="1905000" h="1066800" extrusionOk="0">
                  <a:moveTo>
                    <a:pt x="0" y="177800"/>
                  </a:moveTo>
                  <a:lnTo>
                    <a:pt x="6351" y="130555"/>
                  </a:lnTo>
                  <a:lnTo>
                    <a:pt x="24269" y="88011"/>
                  </a:lnTo>
                  <a:lnTo>
                    <a:pt x="52069" y="52069"/>
                  </a:lnTo>
                  <a:lnTo>
                    <a:pt x="88061" y="24256"/>
                  </a:lnTo>
                  <a:lnTo>
                    <a:pt x="130530" y="6350"/>
                  </a:lnTo>
                  <a:lnTo>
                    <a:pt x="177799" y="0"/>
                  </a:lnTo>
                  <a:lnTo>
                    <a:pt x="1727200" y="0"/>
                  </a:lnTo>
                  <a:lnTo>
                    <a:pt x="1774444" y="6350"/>
                  </a:lnTo>
                  <a:lnTo>
                    <a:pt x="1816989" y="24256"/>
                  </a:lnTo>
                  <a:lnTo>
                    <a:pt x="1852930" y="52069"/>
                  </a:lnTo>
                  <a:lnTo>
                    <a:pt x="1880743" y="88011"/>
                  </a:lnTo>
                  <a:lnTo>
                    <a:pt x="1898650" y="130555"/>
                  </a:lnTo>
                  <a:lnTo>
                    <a:pt x="1905000" y="177800"/>
                  </a:lnTo>
                  <a:lnTo>
                    <a:pt x="1905000" y="889000"/>
                  </a:lnTo>
                  <a:lnTo>
                    <a:pt x="1898650" y="936244"/>
                  </a:lnTo>
                  <a:lnTo>
                    <a:pt x="1880743" y="978788"/>
                  </a:lnTo>
                  <a:lnTo>
                    <a:pt x="1852930" y="1014730"/>
                  </a:lnTo>
                  <a:lnTo>
                    <a:pt x="1816989" y="1042543"/>
                  </a:lnTo>
                  <a:lnTo>
                    <a:pt x="1774444" y="1060450"/>
                  </a:lnTo>
                  <a:lnTo>
                    <a:pt x="1727200" y="1066800"/>
                  </a:lnTo>
                  <a:lnTo>
                    <a:pt x="177799" y="1066800"/>
                  </a:lnTo>
                  <a:lnTo>
                    <a:pt x="130530" y="1060450"/>
                  </a:lnTo>
                  <a:lnTo>
                    <a:pt x="88061" y="1042543"/>
                  </a:lnTo>
                  <a:lnTo>
                    <a:pt x="52069" y="1014730"/>
                  </a:lnTo>
                  <a:lnTo>
                    <a:pt x="24269" y="978788"/>
                  </a:lnTo>
                  <a:lnTo>
                    <a:pt x="6351" y="936244"/>
                  </a:lnTo>
                  <a:lnTo>
                    <a:pt x="0" y="889000"/>
                  </a:lnTo>
                  <a:lnTo>
                    <a:pt x="0" y="177800"/>
                  </a:lnTo>
                  <a:close/>
                </a:path>
              </a:pathLst>
            </a:custGeom>
            <a:grpFill/>
            <a:ln w="25900" cap="flat" cmpd="sng">
              <a:solidFill>
                <a:srgbClr val="385D87"/>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68" name="Google Shape;168;p5">
            <a:extLst>
              <a:ext uri="{FF2B5EF4-FFF2-40B4-BE49-F238E27FC236}">
                <a16:creationId xmlns:a16="http://schemas.microsoft.com/office/drawing/2014/main" id="{24AEAF03-0A41-2AE7-1E5D-5D041ACE4253}"/>
              </a:ext>
            </a:extLst>
          </p:cNvPr>
          <p:cNvSpPr txBox="1"/>
          <p:nvPr/>
        </p:nvSpPr>
        <p:spPr>
          <a:xfrm>
            <a:off x="162326" y="3575086"/>
            <a:ext cx="1875592" cy="843821"/>
          </a:xfrm>
          <a:prstGeom prst="rect">
            <a:avLst/>
          </a:prstGeom>
          <a:noFill/>
          <a:ln>
            <a:noFill/>
          </a:ln>
        </p:spPr>
        <p:txBody>
          <a:bodyPr spcFirstLastPara="1" wrap="square" lIns="0" tIns="12700" rIns="0" bIns="0" anchor="t" anchorCtr="0">
            <a:spAutoFit/>
          </a:bodyPr>
          <a:lstStyle/>
          <a:p>
            <a:pPr algn="ctr"/>
            <a:r>
              <a:rPr lang="en-US" sz="1800" b="1" dirty="0"/>
              <a:t>Faculty Development Program</a:t>
            </a:r>
          </a:p>
        </p:txBody>
      </p:sp>
      <p:sp>
        <p:nvSpPr>
          <p:cNvPr id="169" name="Google Shape;169;p5">
            <a:extLst>
              <a:ext uri="{FF2B5EF4-FFF2-40B4-BE49-F238E27FC236}">
                <a16:creationId xmlns:a16="http://schemas.microsoft.com/office/drawing/2014/main" id="{22B3B3EF-8305-A669-1A9E-2C6E29617089}"/>
              </a:ext>
            </a:extLst>
          </p:cNvPr>
          <p:cNvSpPr txBox="1"/>
          <p:nvPr/>
        </p:nvSpPr>
        <p:spPr>
          <a:xfrm>
            <a:off x="2074023" y="2053215"/>
            <a:ext cx="6508161" cy="3539390"/>
          </a:xfrm>
          <a:prstGeom prst="rect">
            <a:avLst/>
          </a:prstGeom>
          <a:noFill/>
          <a:ln>
            <a:noFill/>
          </a:ln>
        </p:spPr>
        <p:txBody>
          <a:bodyPr spcFirstLastPara="1" wrap="square" lIns="91425" tIns="45700" rIns="91425" bIns="45700" anchor="t" anchorCtr="0">
            <a:spAutoFit/>
          </a:bodyPr>
          <a:lstStyle/>
          <a:p>
            <a:pPr marL="285750" indent="-285750" algn="just">
              <a:buFont typeface="Wingdings" panose="05000000000000000000" pitchFamily="2" charset="2"/>
              <a:buChar char="q"/>
            </a:pPr>
            <a:r>
              <a:rPr lang="en-US" b="1" dirty="0"/>
              <a:t>The Department of Mechanical Engineering organized a </a:t>
            </a:r>
            <a:r>
              <a:rPr lang="en-US" b="1" dirty="0" err="1"/>
              <a:t>A</a:t>
            </a:r>
            <a:r>
              <a:rPr lang="en-US" b="1" dirty="0"/>
              <a:t> Three-Day FDP on "Recent Developments in Renewable Energy Technologies“  from </a:t>
            </a:r>
            <a:r>
              <a:rPr lang="en-US" dirty="0"/>
              <a:t>28th July 2022 onwards with Dr. Ravikumar </a:t>
            </a:r>
            <a:r>
              <a:rPr lang="en-US" dirty="0" err="1"/>
              <a:t>Bhimasingu</a:t>
            </a:r>
            <a:r>
              <a:rPr lang="en-US" dirty="0"/>
              <a:t> from  IIT Hyderabad as the resource person.</a:t>
            </a:r>
          </a:p>
          <a:p>
            <a:pPr marL="285750" indent="-285750" algn="just">
              <a:buFont typeface="Wingdings" panose="05000000000000000000" pitchFamily="2" charset="2"/>
              <a:buChar char="q"/>
            </a:pPr>
            <a:endParaRPr lang="en-US" dirty="0"/>
          </a:p>
          <a:p>
            <a:pPr marL="285750" indent="-285750" algn="just">
              <a:buFont typeface="Wingdings" panose="05000000000000000000" pitchFamily="2" charset="2"/>
              <a:buChar char="q"/>
            </a:pPr>
            <a:r>
              <a:rPr lang="en-US" dirty="0"/>
              <a:t>The FDP focused on the latest advancements in renewable energy, including solar, wind, and energy storage technologies, equipping faculty members with the knowledge to integrate these developments into their curriculum.</a:t>
            </a:r>
          </a:p>
          <a:p>
            <a:pPr marL="285750" indent="-285750" algn="just">
              <a:buFont typeface="Wingdings" panose="05000000000000000000" pitchFamily="2" charset="2"/>
              <a:buChar char="q"/>
            </a:pPr>
            <a:endParaRPr lang="en-US" dirty="0"/>
          </a:p>
          <a:p>
            <a:pPr marL="285750" indent="-285750" algn="just">
              <a:buFont typeface="Wingdings" panose="05000000000000000000" pitchFamily="2" charset="2"/>
              <a:buChar char="q"/>
            </a:pPr>
            <a:r>
              <a:rPr lang="en-US" dirty="0"/>
              <a:t>FDP was an  initiative for the department’s ongoing effort to foster research and innovation in energy technologies, while also aligning with global sustainability goals.</a:t>
            </a:r>
          </a:p>
          <a:p>
            <a:pPr marL="285750" indent="-285750">
              <a:buFont typeface="Wingdings" panose="05000000000000000000" pitchFamily="2" charset="2"/>
              <a:buChar char="q"/>
            </a:pPr>
            <a:endParaRPr lang="en-US" dirty="0"/>
          </a:p>
          <a:p>
            <a:pPr marL="285750" indent="-285750">
              <a:buFont typeface="Wingdings" panose="05000000000000000000" pitchFamily="2" charset="2"/>
              <a:buChar char="q"/>
            </a:pPr>
            <a:endParaRPr lang="en-US" dirty="0"/>
          </a:p>
          <a:p>
            <a:pPr marL="285750" indent="-285750">
              <a:buFont typeface="Wingdings" panose="05000000000000000000" pitchFamily="2" charset="2"/>
              <a:buChar char="q"/>
            </a:pPr>
            <a:endParaRPr lang="en-US" dirty="0"/>
          </a:p>
          <a:p>
            <a:pPr marL="285750" indent="-285750">
              <a:buFont typeface="Wingdings" panose="05000000000000000000" pitchFamily="2" charset="2"/>
              <a:buChar char="q"/>
            </a:pPr>
            <a:endParaRPr lang="en-US" dirty="0"/>
          </a:p>
        </p:txBody>
      </p:sp>
      <p:pic>
        <p:nvPicPr>
          <p:cNvPr id="3" name="Picture 2">
            <a:extLst>
              <a:ext uri="{FF2B5EF4-FFF2-40B4-BE49-F238E27FC236}">
                <a16:creationId xmlns:a16="http://schemas.microsoft.com/office/drawing/2014/main" id="{D703EDFA-3C14-97C4-4826-6FFCCBC9CE57}"/>
              </a:ext>
            </a:extLst>
          </p:cNvPr>
          <p:cNvPicPr>
            <a:picLocks noChangeAspect="1"/>
          </p:cNvPicPr>
          <p:nvPr/>
        </p:nvPicPr>
        <p:blipFill>
          <a:blip r:embed="rId6"/>
          <a:srcRect l="-4945" t="52830" r="4945" b="-52830"/>
          <a:stretch>
            <a:fillRect/>
          </a:stretch>
        </p:blipFill>
        <p:spPr>
          <a:xfrm>
            <a:off x="2266172" y="4789812"/>
            <a:ext cx="3351735" cy="3962529"/>
          </a:xfrm>
          <a:prstGeom prst="rect">
            <a:avLst/>
          </a:prstGeom>
        </p:spPr>
      </p:pic>
      <p:pic>
        <p:nvPicPr>
          <p:cNvPr id="5" name="Picture 4">
            <a:extLst>
              <a:ext uri="{FF2B5EF4-FFF2-40B4-BE49-F238E27FC236}">
                <a16:creationId xmlns:a16="http://schemas.microsoft.com/office/drawing/2014/main" id="{09BD7C0A-12F5-8435-F837-F25D576E402B}"/>
              </a:ext>
            </a:extLst>
          </p:cNvPr>
          <p:cNvPicPr>
            <a:picLocks noChangeAspect="1"/>
          </p:cNvPicPr>
          <p:nvPr/>
        </p:nvPicPr>
        <p:blipFill>
          <a:blip r:embed="rId6"/>
          <a:srcRect l="-28296" t="-49069" r="7690" b="51941"/>
          <a:stretch>
            <a:fillRect/>
          </a:stretch>
        </p:blipFill>
        <p:spPr>
          <a:xfrm>
            <a:off x="4993130" y="2811012"/>
            <a:ext cx="3589054" cy="3830879"/>
          </a:xfrm>
          <a:prstGeom prst="rect">
            <a:avLst/>
          </a:prstGeom>
        </p:spPr>
      </p:pic>
    </p:spTree>
    <p:extLst>
      <p:ext uri="{BB962C8B-B14F-4D97-AF65-F5344CB8AC3E}">
        <p14:creationId xmlns:p14="http://schemas.microsoft.com/office/powerpoint/2010/main" val="31854065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6"/>
          <p:cNvSpPr txBox="1">
            <a:spLocks noGrp="1"/>
          </p:cNvSpPr>
          <p:nvPr>
            <p:ph type="title" idx="4294967295"/>
          </p:nvPr>
        </p:nvSpPr>
        <p:spPr>
          <a:xfrm>
            <a:off x="0" y="0"/>
            <a:ext cx="9144000" cy="1447800"/>
          </a:xfrm>
          <a:prstGeom prst="rect">
            <a:avLst/>
          </a:prstGeom>
          <a:solidFill>
            <a:srgbClr val="FFFF00"/>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SzPts val="1400"/>
              <a:buNone/>
            </a:pPr>
            <a:r>
              <a:rPr lang="en-US" sz="3200" b="1" i="0" u="none" strike="noStrike" cap="none">
                <a:solidFill>
                  <a:schemeClr val="dk1"/>
                </a:solidFill>
                <a:latin typeface="Calibri"/>
                <a:ea typeface="Calibri"/>
                <a:cs typeface="Calibri"/>
                <a:sym typeface="Calibri"/>
              </a:rPr>
              <a:t>   </a:t>
            </a:r>
            <a:br>
              <a:rPr lang="en-US" sz="3200" b="1" i="0" u="none" strike="noStrike" cap="none">
                <a:solidFill>
                  <a:schemeClr val="dk1"/>
                </a:solidFill>
                <a:latin typeface="Calibri"/>
                <a:ea typeface="Calibri"/>
                <a:cs typeface="Calibri"/>
                <a:sym typeface="Calibri"/>
              </a:rPr>
            </a:br>
            <a:br>
              <a:rPr lang="en-US" sz="3200" b="1" i="0" u="none" strike="noStrike" cap="none">
                <a:solidFill>
                  <a:schemeClr val="dk1"/>
                </a:solidFill>
                <a:latin typeface="Calibri"/>
                <a:ea typeface="Calibri"/>
                <a:cs typeface="Calibri"/>
                <a:sym typeface="Calibri"/>
              </a:rPr>
            </a:br>
            <a:endParaRPr sz="2000" b="1" i="0" u="none" strike="noStrike" cap="none">
              <a:solidFill>
                <a:schemeClr val="dk1"/>
              </a:solidFill>
              <a:latin typeface="Times New Roman"/>
              <a:ea typeface="Times New Roman"/>
              <a:cs typeface="Times New Roman"/>
              <a:sym typeface="Times New Roman"/>
            </a:endParaRPr>
          </a:p>
        </p:txBody>
      </p:sp>
      <p:pic>
        <p:nvPicPr>
          <p:cNvPr id="175" name="Google Shape;175;p6"/>
          <p:cNvPicPr preferRelativeResize="0"/>
          <p:nvPr/>
        </p:nvPicPr>
        <p:blipFill rotWithShape="1">
          <a:blip r:embed="rId3">
            <a:alphaModFix/>
          </a:blip>
          <a:srcRect/>
          <a:stretch/>
        </p:blipFill>
        <p:spPr>
          <a:xfrm>
            <a:off x="7467600" y="24581"/>
            <a:ext cx="1600199" cy="1168158"/>
          </a:xfrm>
          <a:prstGeom prst="rect">
            <a:avLst/>
          </a:prstGeom>
          <a:noFill/>
          <a:ln>
            <a:noFill/>
          </a:ln>
        </p:spPr>
      </p:pic>
      <p:sp>
        <p:nvSpPr>
          <p:cNvPr id="176" name="Google Shape;176;p6"/>
          <p:cNvSpPr/>
          <p:nvPr/>
        </p:nvSpPr>
        <p:spPr>
          <a:xfrm>
            <a:off x="1676400" y="134863"/>
            <a:ext cx="5634036" cy="779537"/>
          </a:xfrm>
          <a:custGeom>
            <a:avLst/>
            <a:gdLst/>
            <a:ahLst/>
            <a:cxnLst/>
            <a:rect l="l" t="t" r="r" b="b"/>
            <a:pathLst>
              <a:path w="5181600" h="914400" extrusionOk="0">
                <a:moveTo>
                  <a:pt x="5181600" y="0"/>
                </a:moveTo>
                <a:lnTo>
                  <a:pt x="0" y="0"/>
                </a:lnTo>
                <a:lnTo>
                  <a:pt x="0" y="914400"/>
                </a:lnTo>
                <a:lnTo>
                  <a:pt x="5181600" y="914400"/>
                </a:lnTo>
                <a:lnTo>
                  <a:pt x="5181600" y="0"/>
                </a:lnTo>
                <a:close/>
              </a:path>
            </a:pathLst>
          </a:custGeom>
          <a:solidFill>
            <a:srgbClr val="008000"/>
          </a:solidFill>
          <a:ln>
            <a:noFill/>
          </a:ln>
        </p:spPr>
        <p:txBody>
          <a:bodyPr spcFirstLastPara="1" wrap="square" lIns="0" tIns="0" rIns="0" bIns="0" anchor="t" anchorCtr="0">
            <a:noAutofit/>
          </a:bodyPr>
          <a:lstStyle/>
          <a:p>
            <a:pPr marL="0" marR="39370" lvl="0" indent="0" algn="ctr" rtl="0">
              <a:lnSpc>
                <a:spcPct val="100000"/>
              </a:lnSpc>
              <a:spcBef>
                <a:spcPts val="0"/>
              </a:spcBef>
              <a:spcAft>
                <a:spcPts val="0"/>
              </a:spcAft>
              <a:buClr>
                <a:srgbClr val="000000"/>
              </a:buClr>
              <a:buSzPts val="2000"/>
              <a:buFont typeface="Arial"/>
              <a:buNone/>
            </a:pPr>
            <a:r>
              <a:rPr lang="en-US" sz="2000" b="0" i="0" u="none" strike="noStrike" cap="none">
                <a:solidFill>
                  <a:schemeClr val="dk1"/>
                </a:solidFill>
                <a:latin typeface="Times New Roman"/>
                <a:ea typeface="Times New Roman"/>
                <a:cs typeface="Times New Roman"/>
                <a:sym typeface="Times New Roman"/>
              </a:rPr>
              <a:t>Hyderabad Institute of Technology And</a:t>
            </a:r>
            <a:endParaRPr sz="1400" b="0" i="0" u="none" strike="noStrike" cap="none">
              <a:solidFill>
                <a:srgbClr val="000000"/>
              </a:solidFill>
              <a:latin typeface="Arial"/>
              <a:ea typeface="Arial"/>
              <a:cs typeface="Arial"/>
              <a:sym typeface="Arial"/>
            </a:endParaRPr>
          </a:p>
          <a:p>
            <a:pPr marL="3175"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chemeClr val="dk1"/>
                </a:solidFill>
                <a:latin typeface="Times New Roman"/>
                <a:ea typeface="Times New Roman"/>
                <a:cs typeface="Times New Roman"/>
                <a:sym typeface="Times New Roman"/>
              </a:rPr>
              <a:t>Management</a:t>
            </a:r>
            <a:endParaRPr sz="2000" b="0" i="0" u="none" strike="noStrike" cap="none">
              <a:solidFill>
                <a:schemeClr val="dk1"/>
              </a:solidFill>
              <a:latin typeface="Times New Roman"/>
              <a:ea typeface="Times New Roman"/>
              <a:cs typeface="Times New Roman"/>
              <a:sym typeface="Times New Roman"/>
            </a:endParaRPr>
          </a:p>
        </p:txBody>
      </p:sp>
      <p:pic>
        <p:nvPicPr>
          <p:cNvPr id="177" name="Google Shape;177;p6"/>
          <p:cNvPicPr preferRelativeResize="0"/>
          <p:nvPr/>
        </p:nvPicPr>
        <p:blipFill rotWithShape="1">
          <a:blip r:embed="rId4">
            <a:alphaModFix/>
          </a:blip>
          <a:srcRect/>
          <a:stretch/>
        </p:blipFill>
        <p:spPr>
          <a:xfrm>
            <a:off x="0" y="13039"/>
            <a:ext cx="1143000" cy="974148"/>
          </a:xfrm>
          <a:prstGeom prst="rect">
            <a:avLst/>
          </a:prstGeom>
          <a:noFill/>
          <a:ln>
            <a:noFill/>
          </a:ln>
        </p:spPr>
      </p:pic>
      <p:sp>
        <p:nvSpPr>
          <p:cNvPr id="178" name="Google Shape;178;p6"/>
          <p:cNvSpPr txBox="1"/>
          <p:nvPr/>
        </p:nvSpPr>
        <p:spPr>
          <a:xfrm>
            <a:off x="8001000" y="1219200"/>
            <a:ext cx="738505" cy="166071"/>
          </a:xfrm>
          <a:prstGeom prst="rect">
            <a:avLst/>
          </a:prstGeom>
          <a:noFill/>
          <a:ln>
            <a:noFill/>
          </a:ln>
        </p:spPr>
        <p:txBody>
          <a:bodyPr spcFirstLastPara="1" wrap="square" lIns="0" tIns="12050" rIns="0" bIns="0" anchor="t" anchorCtr="0">
            <a:spAutoFit/>
          </a:bodyPr>
          <a:lstStyle/>
          <a:p>
            <a:pPr marL="12700" marR="0" lvl="0" indent="0" algn="l" rtl="0">
              <a:lnSpc>
                <a:spcPct val="100000"/>
              </a:lnSpc>
              <a:spcBef>
                <a:spcPts val="0"/>
              </a:spcBef>
              <a:spcAft>
                <a:spcPts val="0"/>
              </a:spcAft>
              <a:buClr>
                <a:srgbClr val="000000"/>
              </a:buClr>
              <a:buSzPts val="1000"/>
              <a:buFont typeface="Arial"/>
              <a:buNone/>
            </a:pPr>
            <a:r>
              <a:rPr lang="en-US" sz="1000" b="1" i="0" u="none" strike="noStrike" cap="none" dirty="0">
                <a:solidFill>
                  <a:srgbClr val="9F2800"/>
                </a:solidFill>
                <a:latin typeface="Trebuchet MS"/>
                <a:ea typeface="Trebuchet MS"/>
                <a:cs typeface="Trebuchet MS"/>
                <a:sym typeface="Trebuchet MS"/>
              </a:rPr>
              <a:t>P A G E 7</a:t>
            </a:r>
            <a:endParaRPr sz="1000" b="0" i="0" u="none" strike="noStrike" cap="none" dirty="0">
              <a:solidFill>
                <a:schemeClr val="dk1"/>
              </a:solidFill>
              <a:latin typeface="Trebuchet MS"/>
              <a:ea typeface="Trebuchet MS"/>
              <a:cs typeface="Trebuchet MS"/>
              <a:sym typeface="Trebuchet MS"/>
            </a:endParaRPr>
          </a:p>
        </p:txBody>
      </p:sp>
      <p:sp>
        <p:nvSpPr>
          <p:cNvPr id="179" name="Google Shape;179;p6"/>
          <p:cNvSpPr txBox="1"/>
          <p:nvPr/>
        </p:nvSpPr>
        <p:spPr>
          <a:xfrm>
            <a:off x="2286000" y="1981200"/>
            <a:ext cx="6453504" cy="3693278"/>
          </a:xfrm>
          <a:prstGeom prst="rect">
            <a:avLst/>
          </a:prstGeom>
          <a:noFill/>
          <a:ln>
            <a:noFill/>
          </a:ln>
        </p:spPr>
        <p:txBody>
          <a:bodyPr spcFirstLastPara="1" wrap="square" lIns="91425" tIns="45700" rIns="91425" bIns="45700" anchor="t" anchorCtr="0">
            <a:spAutoFit/>
          </a:bodyPr>
          <a:lstStyle/>
          <a:p>
            <a:pPr marL="285750" indent="-285750" algn="just">
              <a:buFont typeface="Wingdings" panose="05000000000000000000" pitchFamily="2" charset="2"/>
              <a:buChar char="q"/>
            </a:pPr>
            <a:r>
              <a:rPr lang="en-US" sz="1800" dirty="0">
                <a:solidFill>
                  <a:schemeClr val="bg1"/>
                </a:solidFill>
              </a:rPr>
              <a:t>Faculty members from the Department of Mechanical Engineering played active roles in organizing and mentoring students during key academic events. Their participation has greatly contributed to the success and technical quality of student-centered activities.</a:t>
            </a:r>
          </a:p>
          <a:p>
            <a:pPr algn="just"/>
            <a:endParaRPr lang="en-US" sz="1800" dirty="0">
              <a:solidFill>
                <a:schemeClr val="bg1"/>
              </a:solidFill>
            </a:endParaRPr>
          </a:p>
          <a:p>
            <a:pPr marL="285750" indent="-285750" algn="just">
              <a:buFont typeface="Wingdings" panose="05000000000000000000" pitchFamily="2" charset="2"/>
              <a:buChar char="q"/>
            </a:pPr>
            <a:r>
              <a:rPr lang="en-US" sz="1800" b="1" dirty="0">
                <a:solidFill>
                  <a:schemeClr val="bg1"/>
                </a:solidFill>
              </a:rPr>
              <a:t>Mr. Santosh Naik</a:t>
            </a:r>
            <a:r>
              <a:rPr lang="en-US" sz="1800" dirty="0">
                <a:solidFill>
                  <a:schemeClr val="bg1"/>
                </a:solidFill>
              </a:rPr>
              <a:t>, </a:t>
            </a:r>
            <a:r>
              <a:rPr lang="en-US" sz="1800" b="1" dirty="0">
                <a:solidFill>
                  <a:schemeClr val="bg1"/>
                </a:solidFill>
              </a:rPr>
              <a:t>Mr. SNS Santhosh</a:t>
            </a:r>
            <a:r>
              <a:rPr lang="en-US" sz="1800" dirty="0">
                <a:solidFill>
                  <a:schemeClr val="bg1"/>
                </a:solidFill>
              </a:rPr>
              <a:t>, and </a:t>
            </a:r>
            <a:r>
              <a:rPr lang="en-US" sz="1800" b="1" dirty="0">
                <a:solidFill>
                  <a:schemeClr val="bg1"/>
                </a:solidFill>
              </a:rPr>
              <a:t>Mr. P. Praveen</a:t>
            </a:r>
            <a:r>
              <a:rPr lang="en-US" sz="1800" dirty="0">
                <a:solidFill>
                  <a:schemeClr val="bg1"/>
                </a:solidFill>
              </a:rPr>
              <a:t> served as event coordinators and evaluators for </a:t>
            </a:r>
            <a:r>
              <a:rPr lang="en-US" sz="1800" b="1" dirty="0">
                <a:solidFill>
                  <a:schemeClr val="bg1"/>
                </a:solidFill>
              </a:rPr>
              <a:t>Project Expo 2022</a:t>
            </a:r>
            <a:r>
              <a:rPr lang="en-US" sz="1800" dirty="0">
                <a:solidFill>
                  <a:schemeClr val="bg1"/>
                </a:solidFill>
              </a:rPr>
              <a:t> held on </a:t>
            </a:r>
            <a:r>
              <a:rPr lang="en-US" sz="1800" b="1" dirty="0">
                <a:solidFill>
                  <a:schemeClr val="bg1"/>
                </a:solidFill>
              </a:rPr>
              <a:t>2nd June 2022</a:t>
            </a:r>
            <a:r>
              <a:rPr lang="en-US" sz="1800" dirty="0">
                <a:solidFill>
                  <a:schemeClr val="bg1"/>
                </a:solidFill>
              </a:rPr>
              <a:t> at </a:t>
            </a:r>
            <a:r>
              <a:rPr lang="en-US" sz="1800" b="1" dirty="0">
                <a:solidFill>
                  <a:schemeClr val="bg1"/>
                </a:solidFill>
              </a:rPr>
              <a:t>HITAM</a:t>
            </a:r>
            <a:r>
              <a:rPr lang="en-US" sz="1800" dirty="0">
                <a:solidFill>
                  <a:schemeClr val="bg1"/>
                </a:solidFill>
              </a:rPr>
              <a:t>.</a:t>
            </a:r>
            <a:br>
              <a:rPr lang="en-US" sz="1800" dirty="0">
                <a:solidFill>
                  <a:schemeClr val="bg1"/>
                </a:solidFill>
              </a:rPr>
            </a:br>
            <a:r>
              <a:rPr lang="en-US" sz="1800" dirty="0">
                <a:solidFill>
                  <a:schemeClr val="bg1"/>
                </a:solidFill>
              </a:rPr>
              <a:t>This event showcased innovative student projects, encouraging design thinking, practical application of classroom learning, and interdisciplinary collaboration.</a:t>
            </a:r>
          </a:p>
          <a:p>
            <a:pPr marL="285750" lvl="0" indent="-285750" algn="just">
              <a:buClr>
                <a:srgbClr val="F2F2F2"/>
              </a:buClr>
              <a:buSzPts val="1800"/>
              <a:buFont typeface="Noto Sans Symbols"/>
              <a:buChar char="❖"/>
            </a:pPr>
            <a:endParaRPr sz="1800" b="0" i="0" u="none" strike="noStrike" cap="none" dirty="0">
              <a:solidFill>
                <a:schemeClr val="bg1"/>
              </a:solidFill>
              <a:latin typeface="Times New Roman"/>
              <a:ea typeface="Times New Roman"/>
              <a:cs typeface="Times New Roman"/>
              <a:sym typeface="Times New Roman"/>
            </a:endParaRPr>
          </a:p>
        </p:txBody>
      </p:sp>
      <p:grpSp>
        <p:nvGrpSpPr>
          <p:cNvPr id="180" name="Google Shape;180;p6"/>
          <p:cNvGrpSpPr/>
          <p:nvPr/>
        </p:nvGrpSpPr>
        <p:grpSpPr>
          <a:xfrm>
            <a:off x="113004" y="2970153"/>
            <a:ext cx="1704157" cy="905027"/>
            <a:chOff x="114299" y="2971799"/>
            <a:chExt cx="1905762" cy="1069086"/>
          </a:xfrm>
        </p:grpSpPr>
        <p:sp>
          <p:nvSpPr>
            <p:cNvPr id="181" name="Google Shape;181;p6"/>
            <p:cNvSpPr/>
            <p:nvPr/>
          </p:nvSpPr>
          <p:spPr>
            <a:xfrm>
              <a:off x="114299" y="2971799"/>
              <a:ext cx="1905000" cy="1066800"/>
            </a:xfrm>
            <a:custGeom>
              <a:avLst/>
              <a:gdLst/>
              <a:ahLst/>
              <a:cxnLst/>
              <a:rect l="l" t="t" r="r" b="b"/>
              <a:pathLst>
                <a:path w="1905000" h="1066800" extrusionOk="0">
                  <a:moveTo>
                    <a:pt x="1727200" y="0"/>
                  </a:moveTo>
                  <a:lnTo>
                    <a:pt x="177800" y="0"/>
                  </a:lnTo>
                  <a:lnTo>
                    <a:pt x="130530" y="6350"/>
                  </a:lnTo>
                  <a:lnTo>
                    <a:pt x="88061" y="24257"/>
                  </a:lnTo>
                  <a:lnTo>
                    <a:pt x="52069" y="52070"/>
                  </a:lnTo>
                  <a:lnTo>
                    <a:pt x="24269" y="88011"/>
                  </a:lnTo>
                  <a:lnTo>
                    <a:pt x="6351" y="130555"/>
                  </a:lnTo>
                  <a:lnTo>
                    <a:pt x="0" y="177800"/>
                  </a:lnTo>
                  <a:lnTo>
                    <a:pt x="0" y="889000"/>
                  </a:lnTo>
                  <a:lnTo>
                    <a:pt x="6351" y="936244"/>
                  </a:lnTo>
                  <a:lnTo>
                    <a:pt x="24269" y="978788"/>
                  </a:lnTo>
                  <a:lnTo>
                    <a:pt x="52069" y="1014730"/>
                  </a:lnTo>
                  <a:lnTo>
                    <a:pt x="88061" y="1042543"/>
                  </a:lnTo>
                  <a:lnTo>
                    <a:pt x="130530" y="1060450"/>
                  </a:lnTo>
                  <a:lnTo>
                    <a:pt x="177800" y="1066800"/>
                  </a:lnTo>
                  <a:lnTo>
                    <a:pt x="1727200" y="1066800"/>
                  </a:lnTo>
                  <a:lnTo>
                    <a:pt x="1774444" y="1060450"/>
                  </a:lnTo>
                  <a:lnTo>
                    <a:pt x="1816989" y="1042543"/>
                  </a:lnTo>
                  <a:lnTo>
                    <a:pt x="1852930" y="1014730"/>
                  </a:lnTo>
                  <a:lnTo>
                    <a:pt x="1880743" y="978788"/>
                  </a:lnTo>
                  <a:lnTo>
                    <a:pt x="1898650" y="936244"/>
                  </a:lnTo>
                  <a:lnTo>
                    <a:pt x="1905000" y="889000"/>
                  </a:lnTo>
                  <a:lnTo>
                    <a:pt x="1905000" y="177800"/>
                  </a:lnTo>
                  <a:lnTo>
                    <a:pt x="1898650" y="130555"/>
                  </a:lnTo>
                  <a:lnTo>
                    <a:pt x="1880743" y="88011"/>
                  </a:lnTo>
                  <a:lnTo>
                    <a:pt x="1852930" y="52070"/>
                  </a:lnTo>
                  <a:lnTo>
                    <a:pt x="1816989" y="24257"/>
                  </a:lnTo>
                  <a:lnTo>
                    <a:pt x="1774444" y="6350"/>
                  </a:lnTo>
                  <a:lnTo>
                    <a:pt x="1727200" y="0"/>
                  </a:lnTo>
                  <a:close/>
                </a:path>
              </a:pathLst>
            </a:custGeom>
            <a:solidFill>
              <a:schemeClr val="lt1"/>
            </a:solidFill>
            <a:ln w="25400" cap="flat" cmpd="sng">
              <a:solidFill>
                <a:schemeClr val="dk1"/>
              </a:solidFill>
              <a:prstDash val="solid"/>
              <a:round/>
              <a:headEnd type="none" w="sm" len="sm"/>
              <a:tailEnd type="none" w="sm" len="sm"/>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dirty="0">
                  <a:solidFill>
                    <a:schemeClr val="dk1"/>
                  </a:solidFill>
                  <a:latin typeface="Calibri"/>
                  <a:ea typeface="Calibri"/>
                  <a:cs typeface="Calibri"/>
                  <a:sym typeface="Calibri"/>
                </a:rPr>
                <a:t>Achievements</a:t>
              </a:r>
              <a:endParaRPr sz="1800" b="0" i="0" u="none" strike="noStrike" cap="none" dirty="0">
                <a:solidFill>
                  <a:schemeClr val="dk1"/>
                </a:solidFill>
                <a:latin typeface="Calibri"/>
                <a:ea typeface="Calibri"/>
                <a:cs typeface="Calibri"/>
                <a:sym typeface="Calibri"/>
              </a:endParaRPr>
            </a:p>
          </p:txBody>
        </p:sp>
        <p:sp>
          <p:nvSpPr>
            <p:cNvPr id="182" name="Google Shape;182;p6"/>
            <p:cNvSpPr/>
            <p:nvPr/>
          </p:nvSpPr>
          <p:spPr>
            <a:xfrm>
              <a:off x="115061" y="2974085"/>
              <a:ext cx="1905000" cy="1066800"/>
            </a:xfrm>
            <a:custGeom>
              <a:avLst/>
              <a:gdLst/>
              <a:ahLst/>
              <a:cxnLst/>
              <a:rect l="l" t="t" r="r" b="b"/>
              <a:pathLst>
                <a:path w="1905000" h="1066800" extrusionOk="0">
                  <a:moveTo>
                    <a:pt x="0" y="177800"/>
                  </a:moveTo>
                  <a:lnTo>
                    <a:pt x="6351" y="130555"/>
                  </a:lnTo>
                  <a:lnTo>
                    <a:pt x="24269" y="88011"/>
                  </a:lnTo>
                  <a:lnTo>
                    <a:pt x="52069" y="52069"/>
                  </a:lnTo>
                  <a:lnTo>
                    <a:pt x="88061" y="24256"/>
                  </a:lnTo>
                  <a:lnTo>
                    <a:pt x="130530" y="6350"/>
                  </a:lnTo>
                  <a:lnTo>
                    <a:pt x="177799" y="0"/>
                  </a:lnTo>
                  <a:lnTo>
                    <a:pt x="1727200" y="0"/>
                  </a:lnTo>
                  <a:lnTo>
                    <a:pt x="1774444" y="6350"/>
                  </a:lnTo>
                  <a:lnTo>
                    <a:pt x="1816989" y="24256"/>
                  </a:lnTo>
                  <a:lnTo>
                    <a:pt x="1852930" y="52069"/>
                  </a:lnTo>
                  <a:lnTo>
                    <a:pt x="1880743" y="88011"/>
                  </a:lnTo>
                  <a:lnTo>
                    <a:pt x="1898650" y="130555"/>
                  </a:lnTo>
                  <a:lnTo>
                    <a:pt x="1905000" y="177800"/>
                  </a:lnTo>
                  <a:lnTo>
                    <a:pt x="1905000" y="889000"/>
                  </a:lnTo>
                  <a:lnTo>
                    <a:pt x="1898650" y="936244"/>
                  </a:lnTo>
                  <a:lnTo>
                    <a:pt x="1880743" y="978788"/>
                  </a:lnTo>
                  <a:lnTo>
                    <a:pt x="1852930" y="1014730"/>
                  </a:lnTo>
                  <a:lnTo>
                    <a:pt x="1816989" y="1042543"/>
                  </a:lnTo>
                  <a:lnTo>
                    <a:pt x="1774444" y="1060450"/>
                  </a:lnTo>
                  <a:lnTo>
                    <a:pt x="1727200" y="1066800"/>
                  </a:lnTo>
                  <a:lnTo>
                    <a:pt x="177799" y="1066800"/>
                  </a:lnTo>
                  <a:lnTo>
                    <a:pt x="130530" y="1060450"/>
                  </a:lnTo>
                  <a:lnTo>
                    <a:pt x="88061" y="1042543"/>
                  </a:lnTo>
                  <a:lnTo>
                    <a:pt x="52069" y="1014730"/>
                  </a:lnTo>
                  <a:lnTo>
                    <a:pt x="24269" y="978788"/>
                  </a:lnTo>
                  <a:lnTo>
                    <a:pt x="6351" y="936244"/>
                  </a:lnTo>
                  <a:lnTo>
                    <a:pt x="0" y="889000"/>
                  </a:lnTo>
                  <a:lnTo>
                    <a:pt x="0" y="177800"/>
                  </a:lnTo>
                  <a:close/>
                </a:path>
              </a:pathLst>
            </a:custGeom>
            <a:noFill/>
            <a:ln w="25900" cap="flat" cmpd="sng">
              <a:solidFill>
                <a:srgbClr val="385D87"/>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83" name="Google Shape;183;p6"/>
          <p:cNvSpPr txBox="1"/>
          <p:nvPr/>
        </p:nvSpPr>
        <p:spPr>
          <a:xfrm>
            <a:off x="338734" y="1710690"/>
            <a:ext cx="1320165" cy="29972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000000"/>
              </a:buClr>
              <a:buSzPts val="1800"/>
              <a:buFont typeface="Arial"/>
              <a:buNone/>
            </a:pPr>
            <a:r>
              <a:rPr lang="en-US" sz="1800" b="1" i="0" u="none" strike="noStrike" cap="none">
                <a:solidFill>
                  <a:srgbClr val="FFFFFF"/>
                </a:solidFill>
                <a:latin typeface="Calibri"/>
                <a:ea typeface="Calibri"/>
                <a:cs typeface="Calibri"/>
                <a:sym typeface="Calibri"/>
              </a:rPr>
              <a:t>NEWS LETTER</a:t>
            </a: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p10"/>
          <p:cNvSpPr/>
          <p:nvPr/>
        </p:nvSpPr>
        <p:spPr>
          <a:xfrm>
            <a:off x="0" y="152399"/>
            <a:ext cx="9144000" cy="1447800"/>
          </a:xfrm>
          <a:custGeom>
            <a:avLst/>
            <a:gdLst/>
            <a:ahLst/>
            <a:cxnLst/>
            <a:rect l="l" t="t" r="r" b="b"/>
            <a:pathLst>
              <a:path w="9144000" h="1447800" extrusionOk="0">
                <a:moveTo>
                  <a:pt x="9144000" y="0"/>
                </a:moveTo>
                <a:lnTo>
                  <a:pt x="0" y="0"/>
                </a:lnTo>
                <a:lnTo>
                  <a:pt x="0" y="1447800"/>
                </a:lnTo>
                <a:lnTo>
                  <a:pt x="9144000" y="1447800"/>
                </a:lnTo>
                <a:lnTo>
                  <a:pt x="9144000" y="0"/>
                </a:lnTo>
                <a:close/>
              </a:path>
            </a:pathLst>
          </a:custGeom>
          <a:solidFill>
            <a:srgbClr val="FFFF00"/>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250" name="Google Shape;250;p10"/>
          <p:cNvGrpSpPr/>
          <p:nvPr/>
        </p:nvGrpSpPr>
        <p:grpSpPr>
          <a:xfrm>
            <a:off x="2133599" y="152399"/>
            <a:ext cx="5183886" cy="762762"/>
            <a:chOff x="2133599" y="152399"/>
            <a:chExt cx="5183886" cy="762762"/>
          </a:xfrm>
        </p:grpSpPr>
        <p:sp>
          <p:nvSpPr>
            <p:cNvPr id="251" name="Google Shape;251;p10"/>
            <p:cNvSpPr/>
            <p:nvPr/>
          </p:nvSpPr>
          <p:spPr>
            <a:xfrm>
              <a:off x="2133599" y="152399"/>
              <a:ext cx="5181600" cy="762000"/>
            </a:xfrm>
            <a:custGeom>
              <a:avLst/>
              <a:gdLst/>
              <a:ahLst/>
              <a:cxnLst/>
              <a:rect l="l" t="t" r="r" b="b"/>
              <a:pathLst>
                <a:path w="5181600" h="762000" extrusionOk="0">
                  <a:moveTo>
                    <a:pt x="5181600" y="0"/>
                  </a:moveTo>
                  <a:lnTo>
                    <a:pt x="0" y="0"/>
                  </a:lnTo>
                  <a:lnTo>
                    <a:pt x="0" y="762000"/>
                  </a:lnTo>
                  <a:lnTo>
                    <a:pt x="5181600" y="762000"/>
                  </a:lnTo>
                  <a:lnTo>
                    <a:pt x="5181600" y="0"/>
                  </a:lnTo>
                  <a:close/>
                </a:path>
              </a:pathLst>
            </a:custGeom>
            <a:solidFill>
              <a:srgbClr val="008000"/>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52" name="Google Shape;252;p10"/>
            <p:cNvSpPr/>
            <p:nvPr/>
          </p:nvSpPr>
          <p:spPr>
            <a:xfrm>
              <a:off x="2135885" y="153161"/>
              <a:ext cx="5181600" cy="762000"/>
            </a:xfrm>
            <a:custGeom>
              <a:avLst/>
              <a:gdLst/>
              <a:ahLst/>
              <a:cxnLst/>
              <a:rect l="l" t="t" r="r" b="b"/>
              <a:pathLst>
                <a:path w="5181600" h="762000" extrusionOk="0">
                  <a:moveTo>
                    <a:pt x="0" y="762000"/>
                  </a:moveTo>
                  <a:lnTo>
                    <a:pt x="5181600" y="762000"/>
                  </a:lnTo>
                  <a:lnTo>
                    <a:pt x="5181600" y="0"/>
                  </a:lnTo>
                  <a:lnTo>
                    <a:pt x="0" y="0"/>
                  </a:lnTo>
                  <a:lnTo>
                    <a:pt x="0" y="762000"/>
                  </a:lnTo>
                  <a:close/>
                </a:path>
              </a:pathLst>
            </a:custGeom>
            <a:noFill/>
            <a:ln w="25900" cap="flat" cmpd="sng">
              <a:solidFill>
                <a:srgbClr val="FFFF00"/>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pic>
        <p:nvPicPr>
          <p:cNvPr id="253" name="Google Shape;253;p10"/>
          <p:cNvPicPr preferRelativeResize="0"/>
          <p:nvPr/>
        </p:nvPicPr>
        <p:blipFill rotWithShape="1">
          <a:blip r:embed="rId3">
            <a:alphaModFix/>
          </a:blip>
          <a:srcRect/>
          <a:stretch/>
        </p:blipFill>
        <p:spPr>
          <a:xfrm>
            <a:off x="304482" y="226059"/>
            <a:ext cx="1219200" cy="1277112"/>
          </a:xfrm>
          <a:prstGeom prst="rect">
            <a:avLst/>
          </a:prstGeom>
          <a:noFill/>
          <a:ln>
            <a:noFill/>
          </a:ln>
        </p:spPr>
      </p:pic>
      <p:pic>
        <p:nvPicPr>
          <p:cNvPr id="254" name="Google Shape;254;p10"/>
          <p:cNvPicPr preferRelativeResize="0"/>
          <p:nvPr/>
        </p:nvPicPr>
        <p:blipFill rotWithShape="1">
          <a:blip r:embed="rId4">
            <a:alphaModFix/>
          </a:blip>
          <a:srcRect/>
          <a:stretch/>
        </p:blipFill>
        <p:spPr>
          <a:xfrm>
            <a:off x="7391082" y="73659"/>
            <a:ext cx="1752599" cy="1219200"/>
          </a:xfrm>
          <a:prstGeom prst="rect">
            <a:avLst/>
          </a:prstGeom>
          <a:noFill/>
          <a:ln>
            <a:noFill/>
          </a:ln>
        </p:spPr>
      </p:pic>
      <p:sp>
        <p:nvSpPr>
          <p:cNvPr id="255" name="Google Shape;255;p10"/>
          <p:cNvSpPr/>
          <p:nvPr/>
        </p:nvSpPr>
        <p:spPr>
          <a:xfrm>
            <a:off x="25717" y="1673859"/>
            <a:ext cx="1726883" cy="5056125"/>
          </a:xfrm>
          <a:custGeom>
            <a:avLst/>
            <a:gdLst/>
            <a:ahLst/>
            <a:cxnLst/>
            <a:rect l="l" t="t" r="r" b="b"/>
            <a:pathLst>
              <a:path w="2133600" h="5410200" extrusionOk="0">
                <a:moveTo>
                  <a:pt x="2133600" y="2438400"/>
                </a:moveTo>
                <a:lnTo>
                  <a:pt x="0" y="2438400"/>
                </a:lnTo>
                <a:lnTo>
                  <a:pt x="0" y="5410200"/>
                </a:lnTo>
                <a:lnTo>
                  <a:pt x="2133600" y="5410200"/>
                </a:lnTo>
                <a:lnTo>
                  <a:pt x="2133600" y="2438400"/>
                </a:lnTo>
                <a:close/>
              </a:path>
              <a:path w="2133600" h="5410200" extrusionOk="0">
                <a:moveTo>
                  <a:pt x="2133600" y="0"/>
                </a:moveTo>
                <a:lnTo>
                  <a:pt x="0" y="0"/>
                </a:lnTo>
                <a:lnTo>
                  <a:pt x="0" y="2209800"/>
                </a:lnTo>
                <a:lnTo>
                  <a:pt x="2133600" y="2209800"/>
                </a:lnTo>
                <a:lnTo>
                  <a:pt x="2133600" y="0"/>
                </a:lnTo>
                <a:close/>
              </a:path>
            </a:pathLst>
          </a:custGeom>
          <a:solidFill>
            <a:srgbClr val="008000"/>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56" name="Google Shape;256;p10"/>
          <p:cNvSpPr txBox="1"/>
          <p:nvPr/>
        </p:nvSpPr>
        <p:spPr>
          <a:xfrm>
            <a:off x="25717" y="3657600"/>
            <a:ext cx="1726883" cy="443711"/>
          </a:xfrm>
          <a:prstGeom prst="rect">
            <a:avLst/>
          </a:prstGeom>
          <a:solidFill>
            <a:schemeClr val="lt1"/>
          </a:solidFill>
          <a:ln w="25400" cap="flat" cmpd="sng">
            <a:solidFill>
              <a:schemeClr val="dk1"/>
            </a:solidFill>
            <a:prstDash val="solid"/>
            <a:round/>
            <a:headEnd type="none" w="sm" len="sm"/>
            <a:tailEnd type="none" w="sm" len="sm"/>
          </a:ln>
        </p:spPr>
        <p:txBody>
          <a:bodyPr spcFirstLastPara="1" wrap="square" lIns="0" tIns="12700" rIns="0" bIns="0" anchor="t" anchorCtr="0">
            <a:spAutoFit/>
          </a:bodyPr>
          <a:lstStyle/>
          <a:p>
            <a:pPr marL="12700" marR="0" lvl="0" indent="0" algn="ctr" rtl="0">
              <a:lnSpc>
                <a:spcPct val="100000"/>
              </a:lnSpc>
              <a:spcBef>
                <a:spcPts val="0"/>
              </a:spcBef>
              <a:spcAft>
                <a:spcPts val="0"/>
              </a:spcAft>
              <a:buClr>
                <a:srgbClr val="000000"/>
              </a:buClr>
              <a:buSzPts val="1400"/>
              <a:buFont typeface="Arial"/>
              <a:buNone/>
            </a:pPr>
            <a:r>
              <a:rPr lang="en-US" sz="1400" b="1" i="0" u="none" strike="noStrike" cap="none" dirty="0">
                <a:solidFill>
                  <a:schemeClr val="dk1"/>
                </a:solidFill>
                <a:latin typeface="Arial"/>
                <a:ea typeface="Arial"/>
                <a:cs typeface="Arial"/>
                <a:sym typeface="Arial"/>
              </a:rPr>
              <a:t> </a:t>
            </a:r>
            <a:r>
              <a:rPr lang="en-US" sz="1400" b="1" i="0" u="none" strike="noStrike" cap="none" dirty="0">
                <a:solidFill>
                  <a:schemeClr val="dk1"/>
                </a:solidFill>
                <a:latin typeface="Calibri"/>
                <a:ea typeface="Calibri"/>
                <a:cs typeface="Calibri"/>
                <a:sym typeface="Calibri"/>
              </a:rPr>
              <a:t>Independence </a:t>
            </a:r>
            <a:r>
              <a:rPr lang="en-US" b="1" dirty="0">
                <a:solidFill>
                  <a:schemeClr val="dk1"/>
                </a:solidFill>
                <a:latin typeface="Calibri"/>
                <a:ea typeface="Calibri"/>
                <a:cs typeface="Calibri"/>
                <a:sym typeface="Calibri"/>
              </a:rPr>
              <a:t> day celebration</a:t>
            </a:r>
            <a:endParaRPr sz="1400" b="1" i="0" u="none" strike="noStrike" cap="none" dirty="0">
              <a:solidFill>
                <a:schemeClr val="dk1"/>
              </a:solidFill>
              <a:latin typeface="Arial"/>
              <a:ea typeface="Arial"/>
              <a:cs typeface="Arial"/>
              <a:sym typeface="Arial"/>
            </a:endParaRPr>
          </a:p>
        </p:txBody>
      </p:sp>
      <p:sp>
        <p:nvSpPr>
          <p:cNvPr id="257" name="Google Shape;257;p10"/>
          <p:cNvSpPr txBox="1"/>
          <p:nvPr/>
        </p:nvSpPr>
        <p:spPr>
          <a:xfrm>
            <a:off x="307258" y="1752600"/>
            <a:ext cx="1320165" cy="29972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000000"/>
              </a:buClr>
              <a:buSzPts val="1800"/>
              <a:buFont typeface="Arial"/>
              <a:buNone/>
            </a:pPr>
            <a:r>
              <a:rPr lang="en-US" sz="1800" b="1" i="0" u="none" strike="noStrike" cap="none">
                <a:solidFill>
                  <a:srgbClr val="FFFFFF"/>
                </a:solidFill>
                <a:latin typeface="Calibri"/>
                <a:ea typeface="Calibri"/>
                <a:cs typeface="Calibri"/>
                <a:sym typeface="Calibri"/>
              </a:rPr>
              <a:t>NEWS LETTER</a:t>
            </a:r>
            <a:endParaRPr sz="1800" b="0" i="0" u="none" strike="noStrike" cap="none">
              <a:solidFill>
                <a:schemeClr val="dk1"/>
              </a:solidFill>
              <a:latin typeface="Calibri"/>
              <a:ea typeface="Calibri"/>
              <a:cs typeface="Calibri"/>
              <a:sym typeface="Calibri"/>
            </a:endParaRPr>
          </a:p>
        </p:txBody>
      </p:sp>
      <p:sp>
        <p:nvSpPr>
          <p:cNvPr id="258" name="Google Shape;258;p10"/>
          <p:cNvSpPr/>
          <p:nvPr/>
        </p:nvSpPr>
        <p:spPr>
          <a:xfrm>
            <a:off x="1981200" y="226059"/>
            <a:ext cx="4800600" cy="646331"/>
          </a:xfrm>
          <a:prstGeom prst="rect">
            <a:avLst/>
          </a:prstGeom>
          <a:noFill/>
          <a:ln>
            <a:noFill/>
          </a:ln>
        </p:spPr>
        <p:txBody>
          <a:bodyPr spcFirstLastPara="1" wrap="square" lIns="91425" tIns="45700" rIns="91425" bIns="45700" anchor="t" anchorCtr="0">
            <a:spAutoFit/>
          </a:bodyPr>
          <a:lstStyle/>
          <a:p>
            <a:pPr marL="0" marR="12192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Calibri"/>
                <a:ea typeface="Calibri"/>
                <a:cs typeface="Calibri"/>
                <a:sym typeface="Calibri"/>
              </a:rPr>
              <a:t>Hyderabad Institute of Technology And</a:t>
            </a:r>
            <a:endParaRPr sz="1400" b="0" i="0" u="none" strike="noStrike" cap="none">
              <a:solidFill>
                <a:srgbClr val="000000"/>
              </a:solidFill>
              <a:latin typeface="Arial"/>
              <a:ea typeface="Arial"/>
              <a:cs typeface="Arial"/>
              <a:sym typeface="Arial"/>
            </a:endParaRPr>
          </a:p>
          <a:p>
            <a:pPr marL="508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Calibri"/>
                <a:ea typeface="Calibri"/>
                <a:cs typeface="Calibri"/>
                <a:sym typeface="Calibri"/>
              </a:rPr>
              <a:t>Management</a:t>
            </a:r>
            <a:endParaRPr sz="1400" b="0" i="0" u="none" strike="noStrike" cap="none">
              <a:solidFill>
                <a:srgbClr val="000000"/>
              </a:solidFill>
              <a:latin typeface="Arial"/>
              <a:ea typeface="Arial"/>
              <a:cs typeface="Arial"/>
              <a:sym typeface="Arial"/>
            </a:endParaRPr>
          </a:p>
        </p:txBody>
      </p:sp>
      <p:sp>
        <p:nvSpPr>
          <p:cNvPr id="259" name="Google Shape;259;p10"/>
          <p:cNvSpPr/>
          <p:nvPr/>
        </p:nvSpPr>
        <p:spPr>
          <a:xfrm>
            <a:off x="2131141" y="1779687"/>
            <a:ext cx="6784259" cy="4247276"/>
          </a:xfrm>
          <a:prstGeom prst="rect">
            <a:avLst/>
          </a:prstGeom>
          <a:noFill/>
          <a:ln>
            <a:noFill/>
          </a:ln>
        </p:spPr>
        <p:txBody>
          <a:bodyPr spcFirstLastPara="1" wrap="square" lIns="91425" tIns="45700" rIns="91425" bIns="45700" anchor="t" anchorCtr="0">
            <a:spAutoFit/>
          </a:bodyPr>
          <a:lstStyle/>
          <a:p>
            <a:pPr marL="285750" indent="-285750" algn="just">
              <a:buFont typeface="Wingdings" panose="05000000000000000000" pitchFamily="2" charset="2"/>
              <a:buChar char="q"/>
            </a:pPr>
            <a:r>
              <a:rPr lang="en-US" sz="1800" dirty="0">
                <a:solidFill>
                  <a:schemeClr val="bg1"/>
                </a:solidFill>
              </a:rPr>
              <a:t>The </a:t>
            </a:r>
            <a:r>
              <a:rPr lang="en-US" sz="1800" b="1" dirty="0">
                <a:solidFill>
                  <a:schemeClr val="bg1"/>
                </a:solidFill>
              </a:rPr>
              <a:t>76th Independence Day</a:t>
            </a:r>
            <a:r>
              <a:rPr lang="en-US" sz="1800" dirty="0">
                <a:solidFill>
                  <a:schemeClr val="bg1"/>
                </a:solidFill>
              </a:rPr>
              <a:t> was celebrated with great patriotism and enthusiasm at </a:t>
            </a:r>
            <a:r>
              <a:rPr lang="en-US" sz="1800" b="1" dirty="0">
                <a:solidFill>
                  <a:schemeClr val="bg1"/>
                </a:solidFill>
              </a:rPr>
              <a:t>Hyderabad Institute of Technology and Management (HITAM)</a:t>
            </a:r>
            <a:r>
              <a:rPr lang="en-US" sz="1800" dirty="0">
                <a:solidFill>
                  <a:schemeClr val="bg1"/>
                </a:solidFill>
              </a:rPr>
              <a:t> on </a:t>
            </a:r>
            <a:r>
              <a:rPr lang="en-US" sz="1800" b="1" dirty="0">
                <a:solidFill>
                  <a:schemeClr val="bg1"/>
                </a:solidFill>
              </a:rPr>
              <a:t>15th August 2022</a:t>
            </a:r>
            <a:r>
              <a:rPr lang="en-US" sz="1800" dirty="0">
                <a:solidFill>
                  <a:schemeClr val="bg1"/>
                </a:solidFill>
              </a:rPr>
              <a:t>. </a:t>
            </a:r>
          </a:p>
          <a:p>
            <a:pPr marL="285750" indent="-285750" algn="just">
              <a:buFont typeface="Wingdings" panose="05000000000000000000" pitchFamily="2" charset="2"/>
              <a:buChar char="q"/>
            </a:pPr>
            <a:r>
              <a:rPr lang="en-US" sz="1800" dirty="0">
                <a:solidFill>
                  <a:schemeClr val="bg1"/>
                </a:solidFill>
              </a:rPr>
              <a:t>The entire campus was adorned with </a:t>
            </a:r>
            <a:r>
              <a:rPr lang="en-US" sz="1800" dirty="0" err="1">
                <a:solidFill>
                  <a:schemeClr val="bg1"/>
                </a:solidFill>
              </a:rPr>
              <a:t>tricolour</a:t>
            </a:r>
            <a:r>
              <a:rPr lang="en-US" sz="1800" dirty="0">
                <a:solidFill>
                  <a:schemeClr val="bg1"/>
                </a:solidFill>
              </a:rPr>
              <a:t> decorations, and the spirit of freedom and unity resonated throughout the </a:t>
            </a:r>
            <a:r>
              <a:rPr lang="en-US" sz="1800" dirty="0" err="1">
                <a:solidFill>
                  <a:schemeClr val="bg1"/>
                </a:solidFill>
              </a:rPr>
              <a:t>event.The</a:t>
            </a:r>
            <a:r>
              <a:rPr lang="en-US" sz="1800" dirty="0">
                <a:solidFill>
                  <a:schemeClr val="bg1"/>
                </a:solidFill>
              </a:rPr>
              <a:t> event was held in the campus courtyard and attended by students, faculty, and staff.</a:t>
            </a:r>
          </a:p>
          <a:p>
            <a:pPr marL="285750" indent="-285750" algn="just">
              <a:buFont typeface="Wingdings" panose="05000000000000000000" pitchFamily="2" charset="2"/>
              <a:buChar char="q"/>
            </a:pPr>
            <a:r>
              <a:rPr lang="en-US" sz="1800" dirty="0">
                <a:solidFill>
                  <a:schemeClr val="bg1"/>
                </a:solidFill>
              </a:rPr>
              <a:t>The celebration commenced with the </a:t>
            </a:r>
            <a:r>
              <a:rPr lang="en-US" sz="1800" b="1" dirty="0">
                <a:solidFill>
                  <a:schemeClr val="bg1"/>
                </a:solidFill>
              </a:rPr>
              <a:t>hoisting of the national flag</a:t>
            </a:r>
            <a:r>
              <a:rPr lang="en-US" sz="1800" dirty="0">
                <a:solidFill>
                  <a:schemeClr val="bg1"/>
                </a:solidFill>
              </a:rPr>
              <a:t> by the Director, followed by the </a:t>
            </a:r>
            <a:r>
              <a:rPr lang="en-US" sz="1800" b="1" dirty="0">
                <a:solidFill>
                  <a:schemeClr val="bg1"/>
                </a:solidFill>
              </a:rPr>
              <a:t>singing of the National Anthem</a:t>
            </a:r>
            <a:r>
              <a:rPr lang="en-US" sz="1800" dirty="0">
                <a:solidFill>
                  <a:schemeClr val="bg1"/>
                </a:solidFill>
              </a:rPr>
              <a:t>, creating an atmosphere of unity and </a:t>
            </a:r>
            <a:r>
              <a:rPr lang="en-US" sz="1800" dirty="0" err="1">
                <a:solidFill>
                  <a:schemeClr val="bg1"/>
                </a:solidFill>
              </a:rPr>
              <a:t>reverence.In</a:t>
            </a:r>
            <a:r>
              <a:rPr lang="en-US" sz="1800" dirty="0">
                <a:solidFill>
                  <a:schemeClr val="bg1"/>
                </a:solidFill>
              </a:rPr>
              <a:t> his address, the Director highlighted the importance of the Constitution of India and encouraged students to become responsible citizens contributing positively to the nation.</a:t>
            </a:r>
          </a:p>
          <a:p>
            <a:r>
              <a:rPr lang="en-US" sz="1800" dirty="0"/>
              <a:t> </a:t>
            </a:r>
            <a:endParaRPr sz="1800" b="0" i="0" u="none" strike="noStrike" cap="none" dirty="0">
              <a:solidFill>
                <a:srgbClr val="F2F2F2"/>
              </a:solidFill>
              <a:latin typeface="Times New Roman"/>
              <a:ea typeface="Times New Roman"/>
              <a:cs typeface="Times New Roman"/>
              <a:sym typeface="Times New Roman"/>
            </a:endParaRPr>
          </a:p>
        </p:txBody>
      </p:sp>
      <p:sp>
        <p:nvSpPr>
          <p:cNvPr id="260" name="Google Shape;260;p10"/>
          <p:cNvSpPr txBox="1"/>
          <p:nvPr/>
        </p:nvSpPr>
        <p:spPr>
          <a:xfrm>
            <a:off x="8024813" y="1335220"/>
            <a:ext cx="814705" cy="167951"/>
          </a:xfrm>
          <a:prstGeom prst="rect">
            <a:avLst/>
          </a:prstGeom>
          <a:noFill/>
          <a:ln>
            <a:noFill/>
          </a:ln>
        </p:spPr>
        <p:txBody>
          <a:bodyPr spcFirstLastPara="1" wrap="square" lIns="0" tIns="12050" rIns="0" bIns="0" anchor="t" anchorCtr="0">
            <a:spAutoFit/>
          </a:bodyPr>
          <a:lstStyle/>
          <a:p>
            <a:pPr marL="12700" marR="0" lvl="0" indent="0" algn="l" rtl="0">
              <a:lnSpc>
                <a:spcPct val="100000"/>
              </a:lnSpc>
              <a:spcBef>
                <a:spcPts val="0"/>
              </a:spcBef>
              <a:spcAft>
                <a:spcPts val="0"/>
              </a:spcAft>
              <a:buNone/>
            </a:pPr>
            <a:r>
              <a:rPr lang="en-US" sz="1000" b="1" i="0" u="none" strike="noStrike" cap="none" dirty="0">
                <a:solidFill>
                  <a:srgbClr val="9F2800"/>
                </a:solidFill>
                <a:latin typeface="Trebuchet MS"/>
                <a:ea typeface="Trebuchet MS"/>
                <a:cs typeface="Trebuchet MS"/>
                <a:sym typeface="Trebuchet MS"/>
              </a:rPr>
              <a:t>P A G E </a:t>
            </a:r>
            <a:r>
              <a:rPr lang="en-US" sz="1000" b="1" dirty="0">
                <a:solidFill>
                  <a:srgbClr val="9F2800"/>
                </a:solidFill>
                <a:latin typeface="Trebuchet MS"/>
                <a:ea typeface="Trebuchet MS"/>
                <a:cs typeface="Trebuchet MS"/>
                <a:sym typeface="Trebuchet MS"/>
              </a:rPr>
              <a:t>8</a:t>
            </a:r>
            <a:endParaRPr sz="1000" b="0" i="0" u="none" strike="noStrike" cap="none" dirty="0">
              <a:solidFill>
                <a:schemeClr val="dk1"/>
              </a:solidFill>
              <a:latin typeface="Trebuchet MS"/>
              <a:ea typeface="Trebuchet MS"/>
              <a:cs typeface="Trebuchet MS"/>
              <a:sym typeface="Trebuchet M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48">
          <a:extLst>
            <a:ext uri="{FF2B5EF4-FFF2-40B4-BE49-F238E27FC236}">
              <a16:creationId xmlns:a16="http://schemas.microsoft.com/office/drawing/2014/main" id="{ED7747B7-915D-8B19-DB48-4DE7FF85278B}"/>
            </a:ext>
          </a:extLst>
        </p:cNvPr>
        <p:cNvGrpSpPr/>
        <p:nvPr/>
      </p:nvGrpSpPr>
      <p:grpSpPr>
        <a:xfrm>
          <a:off x="0" y="0"/>
          <a:ext cx="0" cy="0"/>
          <a:chOff x="0" y="0"/>
          <a:chExt cx="0" cy="0"/>
        </a:xfrm>
      </p:grpSpPr>
      <p:sp>
        <p:nvSpPr>
          <p:cNvPr id="249" name="Google Shape;249;p10">
            <a:extLst>
              <a:ext uri="{FF2B5EF4-FFF2-40B4-BE49-F238E27FC236}">
                <a16:creationId xmlns:a16="http://schemas.microsoft.com/office/drawing/2014/main" id="{87094719-078C-53E0-31F9-706DAFC0C76A}"/>
              </a:ext>
            </a:extLst>
          </p:cNvPr>
          <p:cNvSpPr/>
          <p:nvPr/>
        </p:nvSpPr>
        <p:spPr>
          <a:xfrm>
            <a:off x="0" y="152399"/>
            <a:ext cx="9144000" cy="1447800"/>
          </a:xfrm>
          <a:custGeom>
            <a:avLst/>
            <a:gdLst/>
            <a:ahLst/>
            <a:cxnLst/>
            <a:rect l="l" t="t" r="r" b="b"/>
            <a:pathLst>
              <a:path w="9144000" h="1447800" extrusionOk="0">
                <a:moveTo>
                  <a:pt x="9144000" y="0"/>
                </a:moveTo>
                <a:lnTo>
                  <a:pt x="0" y="0"/>
                </a:lnTo>
                <a:lnTo>
                  <a:pt x="0" y="1447800"/>
                </a:lnTo>
                <a:lnTo>
                  <a:pt x="9144000" y="1447800"/>
                </a:lnTo>
                <a:lnTo>
                  <a:pt x="9144000" y="0"/>
                </a:lnTo>
                <a:close/>
              </a:path>
            </a:pathLst>
          </a:custGeom>
          <a:solidFill>
            <a:srgbClr val="FFFF00"/>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250" name="Google Shape;250;p10">
            <a:extLst>
              <a:ext uri="{FF2B5EF4-FFF2-40B4-BE49-F238E27FC236}">
                <a16:creationId xmlns:a16="http://schemas.microsoft.com/office/drawing/2014/main" id="{7E8AA54B-BBD1-09E3-5994-FC371457E85A}"/>
              </a:ext>
            </a:extLst>
          </p:cNvPr>
          <p:cNvGrpSpPr/>
          <p:nvPr/>
        </p:nvGrpSpPr>
        <p:grpSpPr>
          <a:xfrm>
            <a:off x="2133599" y="152399"/>
            <a:ext cx="5183886" cy="762762"/>
            <a:chOff x="2133599" y="152399"/>
            <a:chExt cx="5183886" cy="762762"/>
          </a:xfrm>
        </p:grpSpPr>
        <p:sp>
          <p:nvSpPr>
            <p:cNvPr id="251" name="Google Shape;251;p10">
              <a:extLst>
                <a:ext uri="{FF2B5EF4-FFF2-40B4-BE49-F238E27FC236}">
                  <a16:creationId xmlns:a16="http://schemas.microsoft.com/office/drawing/2014/main" id="{157F1667-3AF3-EDC6-F13A-5DD7DE672327}"/>
                </a:ext>
              </a:extLst>
            </p:cNvPr>
            <p:cNvSpPr/>
            <p:nvPr/>
          </p:nvSpPr>
          <p:spPr>
            <a:xfrm>
              <a:off x="2133599" y="152399"/>
              <a:ext cx="5181600" cy="762000"/>
            </a:xfrm>
            <a:custGeom>
              <a:avLst/>
              <a:gdLst/>
              <a:ahLst/>
              <a:cxnLst/>
              <a:rect l="l" t="t" r="r" b="b"/>
              <a:pathLst>
                <a:path w="5181600" h="762000" extrusionOk="0">
                  <a:moveTo>
                    <a:pt x="5181600" y="0"/>
                  </a:moveTo>
                  <a:lnTo>
                    <a:pt x="0" y="0"/>
                  </a:lnTo>
                  <a:lnTo>
                    <a:pt x="0" y="762000"/>
                  </a:lnTo>
                  <a:lnTo>
                    <a:pt x="5181600" y="762000"/>
                  </a:lnTo>
                  <a:lnTo>
                    <a:pt x="5181600" y="0"/>
                  </a:lnTo>
                  <a:close/>
                </a:path>
              </a:pathLst>
            </a:custGeom>
            <a:solidFill>
              <a:srgbClr val="008000"/>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52" name="Google Shape;252;p10">
              <a:extLst>
                <a:ext uri="{FF2B5EF4-FFF2-40B4-BE49-F238E27FC236}">
                  <a16:creationId xmlns:a16="http://schemas.microsoft.com/office/drawing/2014/main" id="{02263DED-4786-D81D-CDEF-1F085F9720DB}"/>
                </a:ext>
              </a:extLst>
            </p:cNvPr>
            <p:cNvSpPr/>
            <p:nvPr/>
          </p:nvSpPr>
          <p:spPr>
            <a:xfrm>
              <a:off x="2135885" y="153161"/>
              <a:ext cx="5181600" cy="762000"/>
            </a:xfrm>
            <a:custGeom>
              <a:avLst/>
              <a:gdLst/>
              <a:ahLst/>
              <a:cxnLst/>
              <a:rect l="l" t="t" r="r" b="b"/>
              <a:pathLst>
                <a:path w="5181600" h="762000" extrusionOk="0">
                  <a:moveTo>
                    <a:pt x="0" y="762000"/>
                  </a:moveTo>
                  <a:lnTo>
                    <a:pt x="5181600" y="762000"/>
                  </a:lnTo>
                  <a:lnTo>
                    <a:pt x="5181600" y="0"/>
                  </a:lnTo>
                  <a:lnTo>
                    <a:pt x="0" y="0"/>
                  </a:lnTo>
                  <a:lnTo>
                    <a:pt x="0" y="762000"/>
                  </a:lnTo>
                  <a:close/>
                </a:path>
              </a:pathLst>
            </a:custGeom>
            <a:noFill/>
            <a:ln w="25900" cap="flat" cmpd="sng">
              <a:solidFill>
                <a:srgbClr val="FFFF00"/>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pic>
        <p:nvPicPr>
          <p:cNvPr id="253" name="Google Shape;253;p10">
            <a:extLst>
              <a:ext uri="{FF2B5EF4-FFF2-40B4-BE49-F238E27FC236}">
                <a16:creationId xmlns:a16="http://schemas.microsoft.com/office/drawing/2014/main" id="{79ACAE16-D5ED-A54D-396B-0A6DF4485825}"/>
              </a:ext>
            </a:extLst>
          </p:cNvPr>
          <p:cNvPicPr preferRelativeResize="0"/>
          <p:nvPr/>
        </p:nvPicPr>
        <p:blipFill rotWithShape="1">
          <a:blip r:embed="rId3">
            <a:alphaModFix/>
          </a:blip>
          <a:srcRect/>
          <a:stretch/>
        </p:blipFill>
        <p:spPr>
          <a:xfrm>
            <a:off x="304482" y="226059"/>
            <a:ext cx="1219200" cy="1277112"/>
          </a:xfrm>
          <a:prstGeom prst="rect">
            <a:avLst/>
          </a:prstGeom>
          <a:noFill/>
          <a:ln>
            <a:noFill/>
          </a:ln>
        </p:spPr>
      </p:pic>
      <p:pic>
        <p:nvPicPr>
          <p:cNvPr id="254" name="Google Shape;254;p10">
            <a:extLst>
              <a:ext uri="{FF2B5EF4-FFF2-40B4-BE49-F238E27FC236}">
                <a16:creationId xmlns:a16="http://schemas.microsoft.com/office/drawing/2014/main" id="{824A651E-A082-C203-1F30-E231E9F280E4}"/>
              </a:ext>
            </a:extLst>
          </p:cNvPr>
          <p:cNvPicPr preferRelativeResize="0"/>
          <p:nvPr/>
        </p:nvPicPr>
        <p:blipFill rotWithShape="1">
          <a:blip r:embed="rId4">
            <a:alphaModFix/>
          </a:blip>
          <a:srcRect/>
          <a:stretch/>
        </p:blipFill>
        <p:spPr>
          <a:xfrm>
            <a:off x="7391082" y="73659"/>
            <a:ext cx="1752599" cy="1219200"/>
          </a:xfrm>
          <a:prstGeom prst="rect">
            <a:avLst/>
          </a:prstGeom>
          <a:noFill/>
          <a:ln>
            <a:noFill/>
          </a:ln>
        </p:spPr>
      </p:pic>
      <p:sp>
        <p:nvSpPr>
          <p:cNvPr id="255" name="Google Shape;255;p10">
            <a:extLst>
              <a:ext uri="{FF2B5EF4-FFF2-40B4-BE49-F238E27FC236}">
                <a16:creationId xmlns:a16="http://schemas.microsoft.com/office/drawing/2014/main" id="{8A4D6DAE-A36A-C252-F3AF-5FF29422B086}"/>
              </a:ext>
            </a:extLst>
          </p:cNvPr>
          <p:cNvSpPr/>
          <p:nvPr/>
        </p:nvSpPr>
        <p:spPr>
          <a:xfrm>
            <a:off x="25717" y="1673859"/>
            <a:ext cx="1726883" cy="5056125"/>
          </a:xfrm>
          <a:custGeom>
            <a:avLst/>
            <a:gdLst/>
            <a:ahLst/>
            <a:cxnLst/>
            <a:rect l="l" t="t" r="r" b="b"/>
            <a:pathLst>
              <a:path w="2133600" h="5410200" extrusionOk="0">
                <a:moveTo>
                  <a:pt x="2133600" y="2438400"/>
                </a:moveTo>
                <a:lnTo>
                  <a:pt x="0" y="2438400"/>
                </a:lnTo>
                <a:lnTo>
                  <a:pt x="0" y="5410200"/>
                </a:lnTo>
                <a:lnTo>
                  <a:pt x="2133600" y="5410200"/>
                </a:lnTo>
                <a:lnTo>
                  <a:pt x="2133600" y="2438400"/>
                </a:lnTo>
                <a:close/>
              </a:path>
              <a:path w="2133600" h="5410200" extrusionOk="0">
                <a:moveTo>
                  <a:pt x="2133600" y="0"/>
                </a:moveTo>
                <a:lnTo>
                  <a:pt x="0" y="0"/>
                </a:lnTo>
                <a:lnTo>
                  <a:pt x="0" y="2209800"/>
                </a:lnTo>
                <a:lnTo>
                  <a:pt x="2133600" y="2209800"/>
                </a:lnTo>
                <a:lnTo>
                  <a:pt x="2133600" y="0"/>
                </a:lnTo>
                <a:close/>
              </a:path>
            </a:pathLst>
          </a:custGeom>
          <a:solidFill>
            <a:srgbClr val="008000"/>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56" name="Google Shape;256;p10">
            <a:extLst>
              <a:ext uri="{FF2B5EF4-FFF2-40B4-BE49-F238E27FC236}">
                <a16:creationId xmlns:a16="http://schemas.microsoft.com/office/drawing/2014/main" id="{AD2DEAF0-A649-EF60-70F7-BF6F972E8AA5}"/>
              </a:ext>
            </a:extLst>
          </p:cNvPr>
          <p:cNvSpPr txBox="1"/>
          <p:nvPr/>
        </p:nvSpPr>
        <p:spPr>
          <a:xfrm>
            <a:off x="25717" y="3657600"/>
            <a:ext cx="1726883" cy="443711"/>
          </a:xfrm>
          <a:prstGeom prst="rect">
            <a:avLst/>
          </a:prstGeom>
          <a:solidFill>
            <a:schemeClr val="lt1"/>
          </a:solidFill>
          <a:ln w="25400" cap="flat" cmpd="sng">
            <a:solidFill>
              <a:schemeClr val="dk1"/>
            </a:solidFill>
            <a:prstDash val="solid"/>
            <a:round/>
            <a:headEnd type="none" w="sm" len="sm"/>
            <a:tailEnd type="none" w="sm" len="sm"/>
          </a:ln>
        </p:spPr>
        <p:txBody>
          <a:bodyPr spcFirstLastPara="1" wrap="square" lIns="0" tIns="12700" rIns="0" bIns="0" anchor="t" anchorCtr="0">
            <a:spAutoFit/>
          </a:bodyPr>
          <a:lstStyle/>
          <a:p>
            <a:pPr marL="12700" marR="0" lvl="0" indent="0" algn="ctr" rtl="0">
              <a:lnSpc>
                <a:spcPct val="100000"/>
              </a:lnSpc>
              <a:spcBef>
                <a:spcPts val="0"/>
              </a:spcBef>
              <a:spcAft>
                <a:spcPts val="0"/>
              </a:spcAft>
              <a:buClr>
                <a:srgbClr val="000000"/>
              </a:buClr>
              <a:buSzPts val="1400"/>
              <a:buFont typeface="Arial"/>
              <a:buNone/>
            </a:pPr>
            <a:r>
              <a:rPr lang="en-US" sz="1400" b="1" i="0" u="none" strike="noStrike" cap="none" dirty="0">
                <a:solidFill>
                  <a:schemeClr val="dk1"/>
                </a:solidFill>
                <a:latin typeface="Arial"/>
                <a:ea typeface="Arial"/>
                <a:cs typeface="Arial"/>
                <a:sym typeface="Arial"/>
              </a:rPr>
              <a:t> </a:t>
            </a:r>
            <a:r>
              <a:rPr lang="en-US" b="1" dirty="0">
                <a:solidFill>
                  <a:schemeClr val="dk1"/>
                </a:solidFill>
                <a:latin typeface="Calibri"/>
                <a:ea typeface="Calibri"/>
                <a:cs typeface="Calibri"/>
                <a:sym typeface="Calibri"/>
              </a:rPr>
              <a:t>Republic day celebration</a:t>
            </a:r>
            <a:endParaRPr sz="1400" b="1" i="0" u="none" strike="noStrike" cap="none" dirty="0">
              <a:solidFill>
                <a:schemeClr val="dk1"/>
              </a:solidFill>
              <a:latin typeface="Arial"/>
              <a:ea typeface="Arial"/>
              <a:cs typeface="Arial"/>
              <a:sym typeface="Arial"/>
            </a:endParaRPr>
          </a:p>
        </p:txBody>
      </p:sp>
      <p:sp>
        <p:nvSpPr>
          <p:cNvPr id="257" name="Google Shape;257;p10">
            <a:extLst>
              <a:ext uri="{FF2B5EF4-FFF2-40B4-BE49-F238E27FC236}">
                <a16:creationId xmlns:a16="http://schemas.microsoft.com/office/drawing/2014/main" id="{C5956555-03BA-48C5-0934-FBEEAF8B20D9}"/>
              </a:ext>
            </a:extLst>
          </p:cNvPr>
          <p:cNvSpPr txBox="1"/>
          <p:nvPr/>
        </p:nvSpPr>
        <p:spPr>
          <a:xfrm>
            <a:off x="307258" y="1752600"/>
            <a:ext cx="1320165" cy="29972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000000"/>
              </a:buClr>
              <a:buSzPts val="1800"/>
              <a:buFont typeface="Arial"/>
              <a:buNone/>
            </a:pPr>
            <a:r>
              <a:rPr lang="en-US" sz="1800" b="1" i="0" u="none" strike="noStrike" cap="none">
                <a:solidFill>
                  <a:srgbClr val="FFFFFF"/>
                </a:solidFill>
                <a:latin typeface="Calibri"/>
                <a:ea typeface="Calibri"/>
                <a:cs typeface="Calibri"/>
                <a:sym typeface="Calibri"/>
              </a:rPr>
              <a:t>NEWS LETTER</a:t>
            </a:r>
            <a:endParaRPr sz="1800" b="0" i="0" u="none" strike="noStrike" cap="none">
              <a:solidFill>
                <a:schemeClr val="dk1"/>
              </a:solidFill>
              <a:latin typeface="Calibri"/>
              <a:ea typeface="Calibri"/>
              <a:cs typeface="Calibri"/>
              <a:sym typeface="Calibri"/>
            </a:endParaRPr>
          </a:p>
        </p:txBody>
      </p:sp>
      <p:sp>
        <p:nvSpPr>
          <p:cNvPr id="258" name="Google Shape;258;p10">
            <a:extLst>
              <a:ext uri="{FF2B5EF4-FFF2-40B4-BE49-F238E27FC236}">
                <a16:creationId xmlns:a16="http://schemas.microsoft.com/office/drawing/2014/main" id="{754F4420-1F52-02F5-662D-C16992F80227}"/>
              </a:ext>
            </a:extLst>
          </p:cNvPr>
          <p:cNvSpPr/>
          <p:nvPr/>
        </p:nvSpPr>
        <p:spPr>
          <a:xfrm>
            <a:off x="1981200" y="226059"/>
            <a:ext cx="4800600" cy="646331"/>
          </a:xfrm>
          <a:prstGeom prst="rect">
            <a:avLst/>
          </a:prstGeom>
          <a:noFill/>
          <a:ln>
            <a:noFill/>
          </a:ln>
        </p:spPr>
        <p:txBody>
          <a:bodyPr spcFirstLastPara="1" wrap="square" lIns="91425" tIns="45700" rIns="91425" bIns="45700" anchor="t" anchorCtr="0">
            <a:spAutoFit/>
          </a:bodyPr>
          <a:lstStyle/>
          <a:p>
            <a:pPr marL="0" marR="12192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Calibri"/>
                <a:ea typeface="Calibri"/>
                <a:cs typeface="Calibri"/>
                <a:sym typeface="Calibri"/>
              </a:rPr>
              <a:t>Hyderabad Institute of Technology And</a:t>
            </a:r>
            <a:endParaRPr sz="1400" b="0" i="0" u="none" strike="noStrike" cap="none">
              <a:solidFill>
                <a:srgbClr val="000000"/>
              </a:solidFill>
              <a:latin typeface="Arial"/>
              <a:ea typeface="Arial"/>
              <a:cs typeface="Arial"/>
              <a:sym typeface="Arial"/>
            </a:endParaRPr>
          </a:p>
          <a:p>
            <a:pPr marL="508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Calibri"/>
                <a:ea typeface="Calibri"/>
                <a:cs typeface="Calibri"/>
                <a:sym typeface="Calibri"/>
              </a:rPr>
              <a:t>Management</a:t>
            </a:r>
            <a:endParaRPr sz="1400" b="0" i="0" u="none" strike="noStrike" cap="none">
              <a:solidFill>
                <a:srgbClr val="000000"/>
              </a:solidFill>
              <a:latin typeface="Arial"/>
              <a:ea typeface="Arial"/>
              <a:cs typeface="Arial"/>
              <a:sym typeface="Arial"/>
            </a:endParaRPr>
          </a:p>
        </p:txBody>
      </p:sp>
      <p:sp>
        <p:nvSpPr>
          <p:cNvPr id="259" name="Google Shape;259;p10">
            <a:extLst>
              <a:ext uri="{FF2B5EF4-FFF2-40B4-BE49-F238E27FC236}">
                <a16:creationId xmlns:a16="http://schemas.microsoft.com/office/drawing/2014/main" id="{20A56807-3B11-0F0C-29DD-38B48F8F0390}"/>
              </a:ext>
            </a:extLst>
          </p:cNvPr>
          <p:cNvSpPr/>
          <p:nvPr/>
        </p:nvSpPr>
        <p:spPr>
          <a:xfrm>
            <a:off x="2131141" y="1779687"/>
            <a:ext cx="6784259" cy="3970277"/>
          </a:xfrm>
          <a:prstGeom prst="rect">
            <a:avLst/>
          </a:prstGeom>
          <a:noFill/>
          <a:ln>
            <a:noFill/>
          </a:ln>
        </p:spPr>
        <p:txBody>
          <a:bodyPr spcFirstLastPara="1" wrap="square" lIns="91425" tIns="45700" rIns="91425" bIns="45700" anchor="t" anchorCtr="0">
            <a:spAutoFit/>
          </a:bodyPr>
          <a:lstStyle/>
          <a:p>
            <a:pPr marL="285750" indent="-285750" algn="just">
              <a:buFont typeface="Arial" panose="020B0604020202020204" pitchFamily="34" charset="0"/>
              <a:buChar char="•"/>
            </a:pPr>
            <a:r>
              <a:rPr lang="en-US" sz="1800" dirty="0" err="1">
                <a:solidFill>
                  <a:schemeClr val="bg1"/>
                </a:solidFill>
              </a:rPr>
              <a:t>Mr</a:t>
            </a:r>
            <a:r>
              <a:rPr lang="en-US" sz="1800" dirty="0">
                <a:solidFill>
                  <a:schemeClr val="bg1"/>
                </a:solidFill>
              </a:rPr>
              <a:t> SNS Santosh has contributed significantly to make the event </a:t>
            </a:r>
            <a:r>
              <a:rPr lang="en-US" sz="1800" dirty="0" err="1">
                <a:solidFill>
                  <a:schemeClr val="bg1"/>
                </a:solidFill>
              </a:rPr>
              <a:t>enhancing.Students</a:t>
            </a:r>
            <a:r>
              <a:rPr lang="en-US" sz="1800" dirty="0">
                <a:solidFill>
                  <a:schemeClr val="bg1"/>
                </a:solidFill>
              </a:rPr>
              <a:t> from various departments presented </a:t>
            </a:r>
            <a:r>
              <a:rPr lang="en-US" sz="1800" b="1" dirty="0">
                <a:solidFill>
                  <a:schemeClr val="bg1"/>
                </a:solidFill>
              </a:rPr>
              <a:t>patriotic songs, speeches, and cultural performances</a:t>
            </a:r>
            <a:r>
              <a:rPr lang="en-US" sz="1800" dirty="0">
                <a:solidFill>
                  <a:schemeClr val="bg1"/>
                </a:solidFill>
              </a:rPr>
              <a:t> reflecting the spirit of the day.</a:t>
            </a:r>
          </a:p>
          <a:p>
            <a:pPr marL="285750" indent="-285750" algn="just">
              <a:buFont typeface="Arial" panose="020B0604020202020204" pitchFamily="34" charset="0"/>
              <a:buChar char="•"/>
            </a:pPr>
            <a:r>
              <a:rPr lang="en-US" sz="1800" dirty="0">
                <a:solidFill>
                  <a:schemeClr val="bg1"/>
                </a:solidFill>
              </a:rPr>
              <a:t>A special skit by Mechanical Engineering students emphasized the role of youth in building a progressive and inclusive India.</a:t>
            </a:r>
          </a:p>
          <a:p>
            <a:pPr marL="285750" indent="-285750" algn="just">
              <a:buFont typeface="Arial" panose="020B0604020202020204" pitchFamily="34" charset="0"/>
              <a:buChar char="•"/>
            </a:pPr>
            <a:r>
              <a:rPr lang="en-US" sz="1800" dirty="0">
                <a:solidFill>
                  <a:schemeClr val="bg1"/>
                </a:solidFill>
              </a:rPr>
              <a:t>The event concluded with a vote of thanks and the distribution of refreshments. The celebration served as a reminder of India’s democratic values and HITAM's commitment to fostering civic responsibility and national spirit among students.</a:t>
            </a:r>
          </a:p>
          <a:p>
            <a:pPr marL="285750" indent="-285750" algn="just">
              <a:buFont typeface="Arial" panose="020B0604020202020204" pitchFamily="34" charset="0"/>
              <a:buChar char="•"/>
            </a:pPr>
            <a:endParaRPr lang="en-US" sz="1800" dirty="0">
              <a:solidFill>
                <a:schemeClr val="bg1"/>
              </a:solidFill>
            </a:endParaRPr>
          </a:p>
          <a:p>
            <a:r>
              <a:rPr lang="en-US" sz="1800" dirty="0"/>
              <a:t> </a:t>
            </a:r>
            <a:endParaRPr sz="1800" b="0" i="0" u="none" strike="noStrike" cap="none" dirty="0">
              <a:solidFill>
                <a:srgbClr val="F2F2F2"/>
              </a:solidFill>
              <a:latin typeface="Times New Roman"/>
              <a:ea typeface="Times New Roman"/>
              <a:cs typeface="Times New Roman"/>
              <a:sym typeface="Times New Roman"/>
            </a:endParaRPr>
          </a:p>
        </p:txBody>
      </p:sp>
      <p:sp>
        <p:nvSpPr>
          <p:cNvPr id="260" name="Google Shape;260;p10">
            <a:extLst>
              <a:ext uri="{FF2B5EF4-FFF2-40B4-BE49-F238E27FC236}">
                <a16:creationId xmlns:a16="http://schemas.microsoft.com/office/drawing/2014/main" id="{054BC1BF-0905-E13C-23A6-1CBB13B89219}"/>
              </a:ext>
            </a:extLst>
          </p:cNvPr>
          <p:cNvSpPr txBox="1"/>
          <p:nvPr/>
        </p:nvSpPr>
        <p:spPr>
          <a:xfrm>
            <a:off x="8024813" y="1335220"/>
            <a:ext cx="814705" cy="167951"/>
          </a:xfrm>
          <a:prstGeom prst="rect">
            <a:avLst/>
          </a:prstGeom>
          <a:noFill/>
          <a:ln>
            <a:noFill/>
          </a:ln>
        </p:spPr>
        <p:txBody>
          <a:bodyPr spcFirstLastPara="1" wrap="square" lIns="0" tIns="12050" rIns="0" bIns="0" anchor="t" anchorCtr="0">
            <a:spAutoFit/>
          </a:bodyPr>
          <a:lstStyle/>
          <a:p>
            <a:pPr marL="12700" marR="0" lvl="0" indent="0" algn="l" rtl="0">
              <a:lnSpc>
                <a:spcPct val="100000"/>
              </a:lnSpc>
              <a:spcBef>
                <a:spcPts val="0"/>
              </a:spcBef>
              <a:spcAft>
                <a:spcPts val="0"/>
              </a:spcAft>
              <a:buNone/>
            </a:pPr>
            <a:r>
              <a:rPr lang="en-US" sz="1000" b="1" i="0" u="none" strike="noStrike" cap="none" dirty="0">
                <a:solidFill>
                  <a:srgbClr val="9F2800"/>
                </a:solidFill>
                <a:latin typeface="Trebuchet MS"/>
                <a:ea typeface="Trebuchet MS"/>
                <a:cs typeface="Trebuchet MS"/>
                <a:sym typeface="Trebuchet MS"/>
              </a:rPr>
              <a:t>P A G E </a:t>
            </a:r>
            <a:r>
              <a:rPr lang="en-US" sz="1000" b="1" dirty="0">
                <a:solidFill>
                  <a:srgbClr val="9F2800"/>
                </a:solidFill>
                <a:latin typeface="Trebuchet MS"/>
                <a:ea typeface="Trebuchet MS"/>
                <a:cs typeface="Trebuchet MS"/>
                <a:sym typeface="Trebuchet MS"/>
              </a:rPr>
              <a:t>9</a:t>
            </a:r>
            <a:endParaRPr sz="1000" b="0" i="0" u="none" strike="noStrike" cap="none" dirty="0">
              <a:solidFill>
                <a:schemeClr val="dk1"/>
              </a:solidFill>
              <a:latin typeface="Trebuchet MS"/>
              <a:ea typeface="Trebuchet MS"/>
              <a:cs typeface="Trebuchet MS"/>
              <a:sym typeface="Trebuchet MS"/>
            </a:endParaRPr>
          </a:p>
        </p:txBody>
      </p:sp>
      <p:pic>
        <p:nvPicPr>
          <p:cNvPr id="3" name="Picture 2">
            <a:extLst>
              <a:ext uri="{FF2B5EF4-FFF2-40B4-BE49-F238E27FC236}">
                <a16:creationId xmlns:a16="http://schemas.microsoft.com/office/drawing/2014/main" id="{AAE19EFB-B80E-8FAA-6279-093CCC539676}"/>
              </a:ext>
            </a:extLst>
          </p:cNvPr>
          <p:cNvPicPr>
            <a:picLocks noChangeAspect="1"/>
          </p:cNvPicPr>
          <p:nvPr/>
        </p:nvPicPr>
        <p:blipFill>
          <a:blip r:embed="rId5"/>
          <a:stretch>
            <a:fillRect/>
          </a:stretch>
        </p:blipFill>
        <p:spPr>
          <a:xfrm>
            <a:off x="2950235" y="5205551"/>
            <a:ext cx="5555411" cy="1447801"/>
          </a:xfrm>
          <a:prstGeom prst="rect">
            <a:avLst/>
          </a:prstGeom>
        </p:spPr>
      </p:pic>
    </p:spTree>
    <p:extLst>
      <p:ext uri="{BB962C8B-B14F-4D97-AF65-F5344CB8AC3E}">
        <p14:creationId xmlns:p14="http://schemas.microsoft.com/office/powerpoint/2010/main" val="737407790"/>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60</TotalTime>
  <Words>1007</Words>
  <Application>Microsoft Office PowerPoint</Application>
  <PresentationFormat>On-screen Show (4:3)</PresentationFormat>
  <Paragraphs>108</Paragraphs>
  <Slides>9</Slides>
  <Notes>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9</vt:i4>
      </vt:variant>
    </vt:vector>
  </HeadingPairs>
  <TitlesOfParts>
    <vt:vector size="17" baseType="lpstr">
      <vt:lpstr>Arial</vt:lpstr>
      <vt:lpstr>Calibri</vt:lpstr>
      <vt:lpstr>Courier New</vt:lpstr>
      <vt:lpstr>Noto Sans Symbols</vt:lpstr>
      <vt:lpstr>Times New Roman</vt:lpstr>
      <vt:lpstr>Trebuchet MS</vt:lpstr>
      <vt:lpstr>Wingdings</vt:lpstr>
      <vt:lpstr>Office Theme</vt:lpstr>
      <vt:lpstr>PowerPoint Presentation</vt:lpstr>
      <vt:lpstr>PowerPoint Presentation</vt:lpstr>
      <vt:lpstr>PowerPoint Presentation</vt:lpstr>
      <vt:lpstr>PowerPoint Presentation</vt:lpstr>
      <vt:lpstr>Hyderabad Institute of Technology And Management</vt:lpstr>
      <vt:lpstr>Hyderabad Institute of Technology And Management</vt:lpstr>
      <vt:lpstr>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Admin</dc:creator>
  <cp:lastModifiedBy>Zuriah Saif</cp:lastModifiedBy>
  <cp:revision>7</cp:revision>
  <dcterms:created xsi:type="dcterms:W3CDTF">2024-10-01T07:02:06Z</dcterms:created>
  <dcterms:modified xsi:type="dcterms:W3CDTF">2025-07-23T06:10:40Z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2022-05-23T00:00:00Z</vt:filetime>
  </property>
  <property fmtid="{D5CDD505-2E9C-101B-9397-08002B2CF9AE}" pid="3" name="Creator">
    <vt:lpwstr>Microsoft® PowerPoint® 2013</vt:lpwstr>
  </property>
  <property fmtid="{D5CDD505-2E9C-101B-9397-08002B2CF9AE}" pid="4" name="LastSaved">
    <vt:filetime>2024-10-01T00:00:00Z</vt:filetime>
  </property>
</Properties>
</file>